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58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93" d="100"/>
          <a:sy n="93" d="100"/>
        </p:scale>
        <p:origin x="22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6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9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99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8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0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2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2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5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2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B14D7-1956-5D06-E4B7-1F53C590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621" b="310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AA314-C09F-E9E6-49B1-ADE5BBDAF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Prophetic Witness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DA8E0-C5A4-50E9-8FE5-780DA81DF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Talking about Jesus </a:t>
            </a:r>
            <a:r>
              <a:rPr lang="en-US">
                <a:solidFill>
                  <a:schemeClr val="tx1"/>
                </a:solidFill>
              </a:rPr>
              <a:t>with Bonhoeffer and King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06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human body&#10;&#10;AI-generated content may be incorrect.">
            <a:extLst>
              <a:ext uri="{FF2B5EF4-FFF2-40B4-BE49-F238E27FC236}">
                <a16:creationId xmlns:a16="http://schemas.microsoft.com/office/drawing/2014/main" id="{898F8B4E-1E7B-F764-6773-43ECCB639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979" y="346611"/>
            <a:ext cx="3867918" cy="57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5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8D22C1-EF00-F81E-4837-1987E59DC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73" b="13758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1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Dietrich Bonhoeffer's Mother Thought of Germany's Public Schools—and  What She Did About It">
            <a:extLst>
              <a:ext uri="{FF2B5EF4-FFF2-40B4-BE49-F238E27FC236}">
                <a16:creationId xmlns:a16="http://schemas.microsoft.com/office/drawing/2014/main" id="{011D2346-1262-1142-78FF-B4C8412856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" r="-1" b="10437"/>
          <a:stretch>
            <a:fillRect/>
          </a:stretch>
        </p:blipFill>
        <p:spPr bwMode="auto">
          <a:xfrm>
            <a:off x="-17966" y="1210555"/>
            <a:ext cx="8478699" cy="42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ving the Dream of Martin Luther King, Jr. - A personal reflection">
            <a:extLst>
              <a:ext uri="{FF2B5EF4-FFF2-40B4-BE49-F238E27FC236}">
                <a16:creationId xmlns:a16="http://schemas.microsoft.com/office/drawing/2014/main" id="{721EAAAC-8CB8-3209-1888-095AD8DE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" r="3" b="10168"/>
          <a:stretch>
            <a:fillRect/>
          </a:stretch>
        </p:blipFill>
        <p:spPr bwMode="auto">
          <a:xfrm>
            <a:off x="6880939" y="1210540"/>
            <a:ext cx="5159321" cy="42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2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long hair and beard wearing a white robe with a halo above his head&#10;&#10;AI-generated content may be incorrect.">
            <a:extLst>
              <a:ext uri="{FF2B5EF4-FFF2-40B4-BE49-F238E27FC236}">
                <a16:creationId xmlns:a16="http://schemas.microsoft.com/office/drawing/2014/main" id="{D48719FB-8D8D-8EA3-527A-EA5735F9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25" r="19753" b="-3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10" name="Picture 9" descr="A person with a crown of thorns&#10;&#10;AI-generated content may be incorrect.">
            <a:extLst>
              <a:ext uri="{FF2B5EF4-FFF2-40B4-BE49-F238E27FC236}">
                <a16:creationId xmlns:a16="http://schemas.microsoft.com/office/drawing/2014/main" id="{C803AD92-B305-CC52-4C79-0A32DD1F33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009" r="28009" b="-1"/>
          <a:stretch>
            <a:fillRect/>
          </a:stretch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4E8829-47D1-25BD-9192-318B0DE5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84" r="28183" b="-1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lumenbach's 5 Human Race Types Print (1752-1840). Art Prints, Posters &amp;  Puzzles from Universal Images Group">
            <a:extLst>
              <a:ext uri="{FF2B5EF4-FFF2-40B4-BE49-F238E27FC236}">
                <a16:creationId xmlns:a16="http://schemas.microsoft.com/office/drawing/2014/main" id="{CB0A5D68-17DB-F9CD-108B-D593A0F8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35" y="2281090"/>
            <a:ext cx="3019001" cy="44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8911F1E-54EC-A6B5-1F1E-3D9A93D2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271" y="194425"/>
            <a:ext cx="5693616" cy="45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innaeus' work on human varieties and characteristics">
            <a:extLst>
              <a:ext uri="{FF2B5EF4-FFF2-40B4-BE49-F238E27FC236}">
                <a16:creationId xmlns:a16="http://schemas.microsoft.com/office/drawing/2014/main" id="{175F74E9-F530-5FD1-DB2B-4CB7A362BD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8887" y="2067472"/>
            <a:ext cx="3300397" cy="46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(Getty Images)">
            <a:extLst>
              <a:ext uri="{FF2B5EF4-FFF2-40B4-BE49-F238E27FC236}">
                <a16:creationId xmlns:a16="http://schemas.microsoft.com/office/drawing/2014/main" id="{1ABA0AF4-99A7-719E-53F8-09DE6D72C9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5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paganda campaign poster depicting Hitler below the symbol of the Holy Spirit">
            <a:extLst>
              <a:ext uri="{FF2B5EF4-FFF2-40B4-BE49-F238E27FC236}">
                <a16:creationId xmlns:a16="http://schemas.microsoft.com/office/drawing/2014/main" id="{26106BA3-04F8-32AC-D815-F38A82169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9" b="4401"/>
          <a:stretch>
            <a:fillRect/>
          </a:stretch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6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azis created an anti-Semitic Bible and Aryan Jesus - Big Think">
            <a:extLst>
              <a:ext uri="{FF2B5EF4-FFF2-40B4-BE49-F238E27FC236}">
                <a16:creationId xmlns:a16="http://schemas.microsoft.com/office/drawing/2014/main" id="{280E51BC-FC28-7DAE-6054-04CA3522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8" r="4" b="8796"/>
          <a:stretch>
            <a:fillRect/>
          </a:stretch>
        </p:blipFill>
        <p:spPr bwMode="auto">
          <a:xfrm>
            <a:off x="254192" y="876299"/>
            <a:ext cx="5427985" cy="47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as Hitler a Christian?. Scholars find the German dictator was… | by  Jonathan Poletti | I blog God. | Medium">
            <a:extLst>
              <a:ext uri="{FF2B5EF4-FFF2-40B4-BE49-F238E27FC236}">
                <a16:creationId xmlns:a16="http://schemas.microsoft.com/office/drawing/2014/main" id="{91B6E224-669E-A300-C998-A55719BD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r="5" b="5"/>
          <a:stretch>
            <a:fillRect/>
          </a:stretch>
        </p:blipFill>
        <p:spPr bwMode="auto">
          <a:xfrm>
            <a:off x="6223099" y="876299"/>
            <a:ext cx="5427979" cy="47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9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peaking into microphones&#10;&#10;AI-generated content may be incorrect.">
            <a:extLst>
              <a:ext uri="{FF2B5EF4-FFF2-40B4-BE49-F238E27FC236}">
                <a16:creationId xmlns:a16="http://schemas.microsoft.com/office/drawing/2014/main" id="{59425CFD-9E64-EA5C-09B9-7948B99DA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5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392</TotalTime>
  <Words>9</Words>
  <Application>Microsoft Macintosh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Prophetic Witness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Reggie Williams</dc:creator>
  <cp:lastModifiedBy>Reggie Williams</cp:lastModifiedBy>
  <cp:revision>3</cp:revision>
  <dcterms:created xsi:type="dcterms:W3CDTF">2026-01-15T18:13:53Z</dcterms:created>
  <dcterms:modified xsi:type="dcterms:W3CDTF">2026-01-16T00:47:28Z</dcterms:modified>
</cp:coreProperties>
</file>