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2" r:id="rId1"/>
  </p:sldMasterIdLst>
  <p:sldIdLst>
    <p:sldId id="256" r:id="rId2"/>
    <p:sldId id="257" r:id="rId3"/>
    <p:sldId id="261" r:id="rId4"/>
    <p:sldId id="262" r:id="rId5"/>
    <p:sldId id="263" r:id="rId6"/>
    <p:sldId id="259" r:id="rId7"/>
    <p:sldId id="258" r:id="rId8"/>
    <p:sldId id="260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60"/>
    <p:restoredTop sz="94694"/>
  </p:normalViewPr>
  <p:slideViewPr>
    <p:cSldViewPr snapToGrid="0">
      <p:cViewPr varScale="1">
        <p:scale>
          <a:sx n="93" d="100"/>
          <a:sy n="93" d="100"/>
        </p:scale>
        <p:origin x="224" y="8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326951E3-958F-4611-B170-D081BA0250F9}" type="datetimeFigureOut">
              <a:rPr lang="en-US" smtClean="0"/>
              <a:t>1/15/26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57871EFB-7B9E-4E86-A89E-697E8EBB0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364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pPr/>
              <a:t>1/15/26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8038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72941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413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996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pPr/>
              <a:t>1/15/26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5889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pPr/>
              <a:t>1/15/26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1045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326951E3-958F-4611-B170-D081BA0250F9}" type="datetimeFigureOut">
              <a:rPr lang="en-US" smtClean="0"/>
              <a:t>1/15/26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5258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326951E3-958F-4611-B170-D081BA0250F9}" type="datetimeFigureOut">
              <a:rPr lang="en-US" smtClean="0"/>
              <a:t>1/15/26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645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t>1/15/26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304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t>1/15/26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976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t>1/15/26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592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pPr/>
              <a:t>1/15/26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127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t>1/15/26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017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t>1/15/26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658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t>1/15/26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226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t>1/15/26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622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326951E3-958F-4611-B170-D081BA0250F9}" type="datetimeFigureOut">
              <a:rPr lang="en-US" smtClean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57871EFB-7B9E-4E86-A89E-697E8EBB06F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610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  <p:sldLayoutId id="214748377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91A5E26-1F21-459D-8C03-ADB057B090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5B14D7-1956-5D06-E4B7-1F53C59066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12621" b="3109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1AA314-C09F-E9E6-49B1-ADE5BBDAFF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tx1"/>
                </a:solidFill>
              </a:rPr>
              <a:t>Prophetic Witness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BDA8E0-C5A4-50E9-8FE5-780DA81DFE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Talking about Jesus </a:t>
            </a:r>
            <a:r>
              <a:rPr lang="en-US">
                <a:solidFill>
                  <a:schemeClr val="tx1"/>
                </a:solidFill>
              </a:rPr>
              <a:t>with Bonhoeffer and King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9065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 close-up of a human body&#10;&#10;AI-generated content may be incorrect.">
            <a:extLst>
              <a:ext uri="{FF2B5EF4-FFF2-40B4-BE49-F238E27FC236}">
                <a16:creationId xmlns:a16="http://schemas.microsoft.com/office/drawing/2014/main" id="{898F8B4E-1E7B-F764-6773-43ECCB6396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90979" y="346611"/>
            <a:ext cx="3867918" cy="5794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155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B8D22C1-EF00-F81E-4837-1987E59DCE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73" b="13758"/>
          <a:stretch>
            <a:fillRect/>
          </a:stretch>
        </p:blipFill>
        <p:spPr>
          <a:xfrm>
            <a:off x="1" y="10"/>
            <a:ext cx="1219200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510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What Dietrich Bonhoeffer's Mother Thought of Germany's Public Schools—and  What She Did About It">
            <a:extLst>
              <a:ext uri="{FF2B5EF4-FFF2-40B4-BE49-F238E27FC236}">
                <a16:creationId xmlns:a16="http://schemas.microsoft.com/office/drawing/2014/main" id="{011D2346-1262-1142-78FF-B4C8412856F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7" r="-1" b="10437"/>
          <a:stretch>
            <a:fillRect/>
          </a:stretch>
        </p:blipFill>
        <p:spPr bwMode="auto">
          <a:xfrm>
            <a:off x="-17966" y="1210555"/>
            <a:ext cx="8478699" cy="4252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Living the Dream of Martin Luther King, Jr. - A personal reflection">
            <a:extLst>
              <a:ext uri="{FF2B5EF4-FFF2-40B4-BE49-F238E27FC236}">
                <a16:creationId xmlns:a16="http://schemas.microsoft.com/office/drawing/2014/main" id="{721EAAAC-8CB8-3209-1888-095AD8DE40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15" r="3" b="10168"/>
          <a:stretch>
            <a:fillRect/>
          </a:stretch>
        </p:blipFill>
        <p:spPr bwMode="auto">
          <a:xfrm>
            <a:off x="6880939" y="1210540"/>
            <a:ext cx="5159321" cy="4252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9027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with long hair and beard wearing a white robe with a halo above his head&#10;&#10;AI-generated content may be incorrect.">
            <a:extLst>
              <a:ext uri="{FF2B5EF4-FFF2-40B4-BE49-F238E27FC236}">
                <a16:creationId xmlns:a16="http://schemas.microsoft.com/office/drawing/2014/main" id="{D48719FB-8D8D-8EA3-527A-EA5735F9DA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525" r="19753" b="-3"/>
          <a:stretch>
            <a:fillRect/>
          </a:stretch>
        </p:blipFill>
        <p:spPr>
          <a:xfrm>
            <a:off x="192528" y="171716"/>
            <a:ext cx="3793268" cy="6514565"/>
          </a:xfrm>
          <a:prstGeom prst="rect">
            <a:avLst/>
          </a:prstGeom>
        </p:spPr>
      </p:pic>
      <p:pic>
        <p:nvPicPr>
          <p:cNvPr id="10" name="Picture 9" descr="A person with a crown of thorns&#10;&#10;AI-generated content may be incorrect.">
            <a:extLst>
              <a:ext uri="{FF2B5EF4-FFF2-40B4-BE49-F238E27FC236}">
                <a16:creationId xmlns:a16="http://schemas.microsoft.com/office/drawing/2014/main" id="{C803AD92-B305-CC52-4C79-0A32DD1F33A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009" r="28009" b="-1"/>
          <a:stretch>
            <a:fillRect/>
          </a:stretch>
        </p:blipFill>
        <p:spPr>
          <a:xfrm>
            <a:off x="4184538" y="171716"/>
            <a:ext cx="3822924" cy="6514565"/>
          </a:xfrm>
          <a:prstGeom prst="rect">
            <a:avLst/>
          </a:prstGeo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54E8829-47D1-25BD-9192-318B0DE518A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6184" r="28183" b="-1"/>
          <a:stretch>
            <a:fillRect/>
          </a:stretch>
        </p:blipFill>
        <p:spPr>
          <a:xfrm>
            <a:off x="8188032" y="171716"/>
            <a:ext cx="3799007" cy="6514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4435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Blumenbach's 5 Human Race Types Print (1752-1840). Art Prints, Posters &amp;  Puzzles from Universal Images Group">
            <a:extLst>
              <a:ext uri="{FF2B5EF4-FFF2-40B4-BE49-F238E27FC236}">
                <a16:creationId xmlns:a16="http://schemas.microsoft.com/office/drawing/2014/main" id="{CB0A5D68-17DB-F9CD-108B-D593A0F825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135" y="2281090"/>
            <a:ext cx="3019001" cy="4456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id="{C8911F1E-54EC-A6B5-1F1E-3D9A93D251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25271" y="194425"/>
            <a:ext cx="5693616" cy="4597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Linnaeus' work on human varieties and characteristics">
            <a:extLst>
              <a:ext uri="{FF2B5EF4-FFF2-40B4-BE49-F238E27FC236}">
                <a16:creationId xmlns:a16="http://schemas.microsoft.com/office/drawing/2014/main" id="{175F74E9-F530-5FD1-DB2B-4CB7A362BDA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18887" y="2067472"/>
            <a:ext cx="3300397" cy="4669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4032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 (Getty Images)">
            <a:extLst>
              <a:ext uri="{FF2B5EF4-FFF2-40B4-BE49-F238E27FC236}">
                <a16:creationId xmlns:a16="http://schemas.microsoft.com/office/drawing/2014/main" id="{1ABA0AF4-99A7-719E-53F8-09DE6D72C9F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0"/>
            <a:ext cx="1219200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8750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ropaganda campaign poster depicting Hitler below the symbol of the Holy Spirit">
            <a:extLst>
              <a:ext uri="{FF2B5EF4-FFF2-40B4-BE49-F238E27FC236}">
                <a16:creationId xmlns:a16="http://schemas.microsoft.com/office/drawing/2014/main" id="{26106BA3-04F8-32AC-D815-F38A8216944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99" b="4401"/>
          <a:stretch>
            <a:fillRect/>
          </a:stretch>
        </p:blipFill>
        <p:spPr bwMode="auto">
          <a:xfrm>
            <a:off x="1" y="10"/>
            <a:ext cx="1219200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8964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Nazis created an anti-Semitic Bible and Aryan Jesus - Big Think">
            <a:extLst>
              <a:ext uri="{FF2B5EF4-FFF2-40B4-BE49-F238E27FC236}">
                <a16:creationId xmlns:a16="http://schemas.microsoft.com/office/drawing/2014/main" id="{280E51BC-FC28-7DAE-6054-04CA3522D3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68" r="4" b="8796"/>
          <a:stretch>
            <a:fillRect/>
          </a:stretch>
        </p:blipFill>
        <p:spPr bwMode="auto">
          <a:xfrm>
            <a:off x="254192" y="876299"/>
            <a:ext cx="5427985" cy="4789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Was Hitler a Christian?. Scholars find the German dictator was… | by  Jonathan Poletti | I blog God. | Medium">
            <a:extLst>
              <a:ext uri="{FF2B5EF4-FFF2-40B4-BE49-F238E27FC236}">
                <a16:creationId xmlns:a16="http://schemas.microsoft.com/office/drawing/2014/main" id="{91B6E224-669E-A300-C998-A55719BD79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3" r="5" b="5"/>
          <a:stretch>
            <a:fillRect/>
          </a:stretch>
        </p:blipFill>
        <p:spPr bwMode="auto">
          <a:xfrm>
            <a:off x="6223099" y="876299"/>
            <a:ext cx="5427979" cy="4789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40950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erson speaking into microphones&#10;&#10;AI-generated content may be incorrect.">
            <a:extLst>
              <a:ext uri="{FF2B5EF4-FFF2-40B4-BE49-F238E27FC236}">
                <a16:creationId xmlns:a16="http://schemas.microsoft.com/office/drawing/2014/main" id="{59425CFD-9E64-EA5C-09B9-7948B99DA6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" y="10"/>
            <a:ext cx="1219200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2958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392</TotalTime>
  <Words>9</Words>
  <Application>Microsoft Macintosh PowerPoint</Application>
  <PresentationFormat>Widescreen</PresentationFormat>
  <Paragraphs>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Ion Boardroom</vt:lpstr>
      <vt:lpstr>Prophetic Witness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Reggie Williams</dc:creator>
  <cp:lastModifiedBy>Reggie Williams</cp:lastModifiedBy>
  <cp:revision>3</cp:revision>
  <dcterms:created xsi:type="dcterms:W3CDTF">2026-01-15T18:13:53Z</dcterms:created>
  <dcterms:modified xsi:type="dcterms:W3CDTF">2026-01-16T00:47:28Z</dcterms:modified>
</cp:coreProperties>
</file>