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3"/>
  </p:notesMasterIdLst>
  <p:handoutMasterIdLst>
    <p:handoutMasterId r:id="rId34"/>
  </p:handoutMasterIdLst>
  <p:sldIdLst>
    <p:sldId id="322" r:id="rId5"/>
    <p:sldId id="330" r:id="rId6"/>
    <p:sldId id="391" r:id="rId7"/>
    <p:sldId id="339" r:id="rId8"/>
    <p:sldId id="385" r:id="rId9"/>
    <p:sldId id="386" r:id="rId10"/>
    <p:sldId id="321" r:id="rId11"/>
    <p:sldId id="395" r:id="rId12"/>
    <p:sldId id="340" r:id="rId13"/>
    <p:sldId id="379" r:id="rId14"/>
    <p:sldId id="371" r:id="rId15"/>
    <p:sldId id="396" r:id="rId16"/>
    <p:sldId id="384" r:id="rId17"/>
    <p:sldId id="388" r:id="rId18"/>
    <p:sldId id="397" r:id="rId19"/>
    <p:sldId id="398" r:id="rId20"/>
    <p:sldId id="373" r:id="rId21"/>
    <p:sldId id="376" r:id="rId22"/>
    <p:sldId id="389" r:id="rId23"/>
    <p:sldId id="375" r:id="rId24"/>
    <p:sldId id="400" r:id="rId25"/>
    <p:sldId id="325" r:id="rId26"/>
    <p:sldId id="399" r:id="rId27"/>
    <p:sldId id="381" r:id="rId28"/>
    <p:sldId id="382" r:id="rId29"/>
    <p:sldId id="326" r:id="rId30"/>
    <p:sldId id="383" r:id="rId31"/>
    <p:sldId id="39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B8BF"/>
    <a:srgbClr val="5869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909FD9-1DF8-4D5F-BD14-D6425675FFF0}" v="1608" dt="2026-01-17T04:13:32.483"/>
  </p1510:revLst>
</p1510:revInfo>
</file>

<file path=ppt/tableStyles.xml><?xml version="1.0" encoding="utf-8"?>
<a:tblStyleLst xmlns:a="http://schemas.openxmlformats.org/drawingml/2006/main" def="{0E3FDE45-AF77-4B5C-9715-49D594BDF05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388" autoAdjust="0"/>
  </p:normalViewPr>
  <p:slideViewPr>
    <p:cSldViewPr snapToGrid="0">
      <p:cViewPr varScale="1">
        <p:scale>
          <a:sx n="59" d="100"/>
          <a:sy n="59" d="100"/>
        </p:scale>
        <p:origin x="300" y="28"/>
      </p:cViewPr>
      <p:guideLst/>
    </p:cSldViewPr>
  </p:slideViewPr>
  <p:outlineViewPr>
    <p:cViewPr>
      <p:scale>
        <a:sx n="33" d="100"/>
        <a:sy n="33" d="100"/>
      </p:scale>
      <p:origin x="0" y="-7776"/>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3480" y="55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ynes_Stephen" userId="9f536c29-46bd-42ab-906b-aaa510c21e45" providerId="ADAL" clId="{0718E61C-4F48-4761-995A-6FAFF34E108E}"/>
    <pc:docChg chg="undo custSel addSld delSld modSld sldOrd addMainMaster delMainMaster modMainMaster">
      <pc:chgData name="Haynes_Stephen" userId="9f536c29-46bd-42ab-906b-aaa510c21e45" providerId="ADAL" clId="{0718E61C-4F48-4761-995A-6FAFF34E108E}" dt="2026-01-17T04:13:32.483" v="8319"/>
      <pc:docMkLst>
        <pc:docMk/>
      </pc:docMkLst>
      <pc:sldChg chg="addSp modSp mod modAnim">
        <pc:chgData name="Haynes_Stephen" userId="9f536c29-46bd-42ab-906b-aaa510c21e45" providerId="ADAL" clId="{0718E61C-4F48-4761-995A-6FAFF34E108E}" dt="2026-01-17T02:56:34.919" v="7750" actId="1076"/>
        <pc:sldMkLst>
          <pc:docMk/>
          <pc:sldMk cId="1607455252" sldId="321"/>
        </pc:sldMkLst>
        <pc:spChg chg="mod">
          <ac:chgData name="Haynes_Stephen" userId="9f536c29-46bd-42ab-906b-aaa510c21e45" providerId="ADAL" clId="{0718E61C-4F48-4761-995A-6FAFF34E108E}" dt="2026-01-17T02:56:34.919" v="7750" actId="1076"/>
          <ac:spMkLst>
            <pc:docMk/>
            <pc:sldMk cId="1607455252" sldId="321"/>
            <ac:spMk id="2" creationId="{2CD97761-0B88-A5E8-0B78-C39173D05F4D}"/>
          </ac:spMkLst>
        </pc:spChg>
        <pc:spChg chg="mod">
          <ac:chgData name="Haynes_Stephen" userId="9f536c29-46bd-42ab-906b-aaa510c21e45" providerId="ADAL" clId="{0718E61C-4F48-4761-995A-6FAFF34E108E}" dt="2026-01-17T02:56:24.793" v="7747" actId="1076"/>
          <ac:spMkLst>
            <pc:docMk/>
            <pc:sldMk cId="1607455252" sldId="321"/>
            <ac:spMk id="3" creationId="{02BA04E6-CD61-B962-4287-DEC1993C32D6}"/>
          </ac:spMkLst>
        </pc:spChg>
        <pc:picChg chg="add mod">
          <ac:chgData name="Haynes_Stephen" userId="9f536c29-46bd-42ab-906b-aaa510c21e45" providerId="ADAL" clId="{0718E61C-4F48-4761-995A-6FAFF34E108E}" dt="2026-01-17T02:56:31.336" v="7749" actId="1076"/>
          <ac:picMkLst>
            <pc:docMk/>
            <pc:sldMk cId="1607455252" sldId="321"/>
            <ac:picMk id="5" creationId="{3BC2A3B9-4451-A9AC-2EE4-FFE187255FCF}"/>
          </ac:picMkLst>
        </pc:picChg>
      </pc:sldChg>
      <pc:sldChg chg="addSp delSp modSp mod modAnim">
        <pc:chgData name="Haynes_Stephen" userId="9f536c29-46bd-42ab-906b-aaa510c21e45" providerId="ADAL" clId="{0718E61C-4F48-4761-995A-6FAFF34E108E}" dt="2026-01-13T16:11:44.733" v="6115"/>
        <pc:sldMkLst>
          <pc:docMk/>
          <pc:sldMk cId="3378822495" sldId="322"/>
        </pc:sldMkLst>
        <pc:spChg chg="mod">
          <ac:chgData name="Haynes_Stephen" userId="9f536c29-46bd-42ab-906b-aaa510c21e45" providerId="ADAL" clId="{0718E61C-4F48-4761-995A-6FAFF34E108E}" dt="2026-01-09T17:35:43.536" v="378" actId="1076"/>
          <ac:spMkLst>
            <pc:docMk/>
            <pc:sldMk cId="3378822495" sldId="322"/>
            <ac:spMk id="2" creationId="{75454C9E-20FB-B999-9303-C71D1334BAD7}"/>
          </ac:spMkLst>
        </pc:spChg>
        <pc:picChg chg="add mod">
          <ac:chgData name="Haynes_Stephen" userId="9f536c29-46bd-42ab-906b-aaa510c21e45" providerId="ADAL" clId="{0718E61C-4F48-4761-995A-6FAFF34E108E}" dt="2026-01-13T16:09:37.659" v="6105" actId="1076"/>
          <ac:picMkLst>
            <pc:docMk/>
            <pc:sldMk cId="3378822495" sldId="322"/>
            <ac:picMk id="5" creationId="{AC2FAE00-7566-45C1-4B5E-609DC0B683AB}"/>
          </ac:picMkLst>
        </pc:picChg>
        <pc:picChg chg="add mod">
          <ac:chgData name="Haynes_Stephen" userId="9f536c29-46bd-42ab-906b-aaa510c21e45" providerId="ADAL" clId="{0718E61C-4F48-4761-995A-6FAFF34E108E}" dt="2026-01-13T16:11:11.652" v="6109" actId="14100"/>
          <ac:picMkLst>
            <pc:docMk/>
            <pc:sldMk cId="3378822495" sldId="322"/>
            <ac:picMk id="1026" creationId="{A2827993-EC08-A8A0-80A7-0B01067F9E53}"/>
          </ac:picMkLst>
        </pc:picChg>
        <pc:picChg chg="add mod">
          <ac:chgData name="Haynes_Stephen" userId="9f536c29-46bd-42ab-906b-aaa510c21e45" providerId="ADAL" clId="{0718E61C-4F48-4761-995A-6FAFF34E108E}" dt="2026-01-13T16:11:16.467" v="6111" actId="1076"/>
          <ac:picMkLst>
            <pc:docMk/>
            <pc:sldMk cId="3378822495" sldId="322"/>
            <ac:picMk id="1028" creationId="{631300DF-5020-8646-329A-84EF20E688FA}"/>
          </ac:picMkLst>
        </pc:picChg>
      </pc:sldChg>
      <pc:sldChg chg="addSp delSp modSp new mod ord delAnim modAnim">
        <pc:chgData name="Haynes_Stephen" userId="9f536c29-46bd-42ab-906b-aaa510c21e45" providerId="ADAL" clId="{0718E61C-4F48-4761-995A-6FAFF34E108E}" dt="2026-01-17T04:11:23.707" v="8305"/>
        <pc:sldMkLst>
          <pc:docMk/>
          <pc:sldMk cId="3279467157" sldId="325"/>
        </pc:sldMkLst>
        <pc:spChg chg="mod">
          <ac:chgData name="Haynes_Stephen" userId="9f536c29-46bd-42ab-906b-aaa510c21e45" providerId="ADAL" clId="{0718E61C-4F48-4761-995A-6FAFF34E108E}" dt="2026-01-17T03:17:26.216" v="7859" actId="1076"/>
          <ac:spMkLst>
            <pc:docMk/>
            <pc:sldMk cId="3279467157" sldId="325"/>
            <ac:spMk id="2" creationId="{02B93830-30CF-FC15-EB4F-F500A5B12BEF}"/>
          </ac:spMkLst>
        </pc:spChg>
        <pc:spChg chg="mod">
          <ac:chgData name="Haynes_Stephen" userId="9f536c29-46bd-42ab-906b-aaa510c21e45" providerId="ADAL" clId="{0718E61C-4F48-4761-995A-6FAFF34E108E}" dt="2026-01-17T04:08:52.034" v="8300" actId="20577"/>
          <ac:spMkLst>
            <pc:docMk/>
            <pc:sldMk cId="3279467157" sldId="325"/>
            <ac:spMk id="3" creationId="{15D080D1-442D-0929-D38A-B7894624CC87}"/>
          </ac:spMkLst>
        </pc:spChg>
        <pc:picChg chg="add del mod">
          <ac:chgData name="Haynes_Stephen" userId="9f536c29-46bd-42ab-906b-aaa510c21e45" providerId="ADAL" clId="{0718E61C-4F48-4761-995A-6FAFF34E108E}" dt="2026-01-17T02:42:03.305" v="7420" actId="21"/>
          <ac:picMkLst>
            <pc:docMk/>
            <pc:sldMk cId="3279467157" sldId="325"/>
            <ac:picMk id="1026" creationId="{89FFE3AA-7F1E-7246-ED7C-FE238B454452}"/>
          </ac:picMkLst>
        </pc:picChg>
        <pc:picChg chg="add mod">
          <ac:chgData name="Haynes_Stephen" userId="9f536c29-46bd-42ab-906b-aaa510c21e45" providerId="ADAL" clId="{0718E61C-4F48-4761-995A-6FAFF34E108E}" dt="2026-01-17T03:17:29.549" v="7860" actId="1076"/>
          <ac:picMkLst>
            <pc:docMk/>
            <pc:sldMk cId="3279467157" sldId="325"/>
            <ac:picMk id="1028" creationId="{2241E79A-1560-60D5-93FD-8E30501ED79A}"/>
          </ac:picMkLst>
        </pc:picChg>
        <pc:picChg chg="add del mod">
          <ac:chgData name="Haynes_Stephen" userId="9f536c29-46bd-42ab-906b-aaa510c21e45" providerId="ADAL" clId="{0718E61C-4F48-4761-995A-6FAFF34E108E}" dt="2026-01-17T03:16:40.904" v="7855" actId="21"/>
          <ac:picMkLst>
            <pc:docMk/>
            <pc:sldMk cId="3279467157" sldId="325"/>
            <ac:picMk id="109575" creationId="{85B2A53D-7B5B-426C-9025-DDE9D30226DE}"/>
          </ac:picMkLst>
        </pc:picChg>
      </pc:sldChg>
      <pc:sldChg chg="addSp delSp modSp new mod modAnim">
        <pc:chgData name="Haynes_Stephen" userId="9f536c29-46bd-42ab-906b-aaa510c21e45" providerId="ADAL" clId="{0718E61C-4F48-4761-995A-6FAFF34E108E}" dt="2026-01-17T03:22:03.017" v="7927" actId="20577"/>
        <pc:sldMkLst>
          <pc:docMk/>
          <pc:sldMk cId="1569781422" sldId="326"/>
        </pc:sldMkLst>
        <pc:spChg chg="mod">
          <ac:chgData name="Haynes_Stephen" userId="9f536c29-46bd-42ab-906b-aaa510c21e45" providerId="ADAL" clId="{0718E61C-4F48-4761-995A-6FAFF34E108E}" dt="2026-01-17T03:21:45.553" v="7926" actId="20577"/>
          <ac:spMkLst>
            <pc:docMk/>
            <pc:sldMk cId="1569781422" sldId="326"/>
            <ac:spMk id="2" creationId="{C3AC0BA8-D01A-B7E4-8EE8-BE2CB532683A}"/>
          </ac:spMkLst>
        </pc:spChg>
        <pc:spChg chg="mod">
          <ac:chgData name="Haynes_Stephen" userId="9f536c29-46bd-42ab-906b-aaa510c21e45" providerId="ADAL" clId="{0718E61C-4F48-4761-995A-6FAFF34E108E}" dt="2026-01-17T03:22:03.017" v="7927" actId="20577"/>
          <ac:spMkLst>
            <pc:docMk/>
            <pc:sldMk cId="1569781422" sldId="326"/>
            <ac:spMk id="3" creationId="{51453908-D085-E5DA-24BE-137DC25B9A35}"/>
          </ac:spMkLst>
        </pc:spChg>
        <pc:picChg chg="add mod">
          <ac:chgData name="Haynes_Stephen" userId="9f536c29-46bd-42ab-906b-aaa510c21e45" providerId="ADAL" clId="{0718E61C-4F48-4761-995A-6FAFF34E108E}" dt="2026-01-13T17:02:39.821" v="6601" actId="1076"/>
          <ac:picMkLst>
            <pc:docMk/>
            <pc:sldMk cId="1569781422" sldId="326"/>
            <ac:picMk id="5" creationId="{648A70E0-1DDB-033E-F122-55AD34E4B903}"/>
          </ac:picMkLst>
        </pc:picChg>
        <pc:picChg chg="add mod">
          <ac:chgData name="Haynes_Stephen" userId="9f536c29-46bd-42ab-906b-aaa510c21e45" providerId="ADAL" clId="{0718E61C-4F48-4761-995A-6FAFF34E108E}" dt="2026-01-11T17:45:34.935" v="5959" actId="1076"/>
          <ac:picMkLst>
            <pc:docMk/>
            <pc:sldMk cId="1569781422" sldId="326"/>
            <ac:picMk id="6" creationId="{9E29DBD4-6EB7-6480-646F-C0D8B54D36A6}"/>
          </ac:picMkLst>
        </pc:picChg>
        <pc:picChg chg="add mod">
          <ac:chgData name="Haynes_Stephen" userId="9f536c29-46bd-42ab-906b-aaa510c21e45" providerId="ADAL" clId="{0718E61C-4F48-4761-995A-6FAFF34E108E}" dt="2026-01-13T17:04:20.176" v="6607" actId="1076"/>
          <ac:picMkLst>
            <pc:docMk/>
            <pc:sldMk cId="1569781422" sldId="326"/>
            <ac:picMk id="7" creationId="{3092B1F1-A3FE-7B06-83E5-36415FC54B5A}"/>
          </ac:picMkLst>
        </pc:picChg>
      </pc:sldChg>
      <pc:sldChg chg="addSp modSp new del mod ord modAnim">
        <pc:chgData name="Haynes_Stephen" userId="9f536c29-46bd-42ab-906b-aaa510c21e45" providerId="ADAL" clId="{0718E61C-4F48-4761-995A-6FAFF34E108E}" dt="2026-01-17T03:29:26.893" v="7956" actId="47"/>
        <pc:sldMkLst>
          <pc:docMk/>
          <pc:sldMk cId="2310354919" sldId="327"/>
        </pc:sldMkLst>
      </pc:sldChg>
      <pc:sldChg chg="addSp delSp modSp new del mod ord modAnim">
        <pc:chgData name="Haynes_Stephen" userId="9f536c29-46bd-42ab-906b-aaa510c21e45" providerId="ADAL" clId="{0718E61C-4F48-4761-995A-6FAFF34E108E}" dt="2026-01-17T02:31:46.851" v="7194" actId="47"/>
        <pc:sldMkLst>
          <pc:docMk/>
          <pc:sldMk cId="1240996121" sldId="329"/>
        </pc:sldMkLst>
        <pc:picChg chg="add del mod">
          <ac:chgData name="Haynes_Stephen" userId="9f536c29-46bd-42ab-906b-aaa510c21e45" providerId="ADAL" clId="{0718E61C-4F48-4761-995A-6FAFF34E108E}" dt="2026-01-17T02:31:33.854" v="7190" actId="21"/>
          <ac:picMkLst>
            <pc:docMk/>
            <pc:sldMk cId="1240996121" sldId="329"/>
            <ac:picMk id="3076" creationId="{77FB239B-EA4A-CC6E-F557-FDC76EC90410}"/>
          </ac:picMkLst>
        </pc:picChg>
      </pc:sldChg>
      <pc:sldChg chg="addSp delSp modSp new mod ord modAnim">
        <pc:chgData name="Haynes_Stephen" userId="9f536c29-46bd-42ab-906b-aaa510c21e45" providerId="ADAL" clId="{0718E61C-4F48-4761-995A-6FAFF34E108E}" dt="2026-01-17T03:29:15.061" v="7955" actId="14100"/>
        <pc:sldMkLst>
          <pc:docMk/>
          <pc:sldMk cId="3020286023" sldId="330"/>
        </pc:sldMkLst>
        <pc:picChg chg="add mod">
          <ac:chgData name="Haynes_Stephen" userId="9f536c29-46bd-42ab-906b-aaa510c21e45" providerId="ADAL" clId="{0718E61C-4F48-4761-995A-6FAFF34E108E}" dt="2026-01-17T03:29:03.111" v="7952" actId="1076"/>
          <ac:picMkLst>
            <pc:docMk/>
            <pc:sldMk cId="3020286023" sldId="330"/>
            <ac:picMk id="5" creationId="{DD051BE7-170F-25ED-72D3-38C1A82944A8}"/>
          </ac:picMkLst>
        </pc:picChg>
        <pc:picChg chg="add mod">
          <ac:chgData name="Haynes_Stephen" userId="9f536c29-46bd-42ab-906b-aaa510c21e45" providerId="ADAL" clId="{0718E61C-4F48-4761-995A-6FAFF34E108E}" dt="2026-01-17T03:29:09.241" v="7953" actId="1076"/>
          <ac:picMkLst>
            <pc:docMk/>
            <pc:sldMk cId="3020286023" sldId="330"/>
            <ac:picMk id="3074" creationId="{CF098BD7-746F-9442-6B9A-34153766571B}"/>
          </ac:picMkLst>
        </pc:picChg>
        <pc:picChg chg="add mod">
          <ac:chgData name="Haynes_Stephen" userId="9f536c29-46bd-42ab-906b-aaa510c21e45" providerId="ADAL" clId="{0718E61C-4F48-4761-995A-6FAFF34E108E}" dt="2026-01-17T03:29:15.061" v="7955" actId="14100"/>
          <ac:picMkLst>
            <pc:docMk/>
            <pc:sldMk cId="3020286023" sldId="330"/>
            <ac:picMk id="3076" creationId="{77FB239B-EA4A-CC6E-F557-FDC76EC90410}"/>
          </ac:picMkLst>
        </pc:picChg>
        <pc:picChg chg="add mod">
          <ac:chgData name="Haynes_Stephen" userId="9f536c29-46bd-42ab-906b-aaa510c21e45" providerId="ADAL" clId="{0718E61C-4F48-4761-995A-6FAFF34E108E}" dt="2026-01-17T02:46:46.476" v="7490" actId="1076"/>
          <ac:picMkLst>
            <pc:docMk/>
            <pc:sldMk cId="3020286023" sldId="330"/>
            <ac:picMk id="4098" creationId="{3030B0FC-E60A-9F73-7375-C1A9D2B1A6BA}"/>
          </ac:picMkLst>
        </pc:picChg>
      </pc:sldChg>
      <pc:sldChg chg="addSp modSp new add del mod ord">
        <pc:chgData name="Haynes_Stephen" userId="9f536c29-46bd-42ab-906b-aaa510c21e45" providerId="ADAL" clId="{0718E61C-4F48-4761-995A-6FAFF34E108E}" dt="2026-01-17T03:23:53.102" v="7948" actId="47"/>
        <pc:sldMkLst>
          <pc:docMk/>
          <pc:sldMk cId="43321358" sldId="331"/>
        </pc:sldMkLst>
      </pc:sldChg>
      <pc:sldChg chg="addSp delSp modSp new mod ord modAnim">
        <pc:chgData name="Haynes_Stephen" userId="9f536c29-46bd-42ab-906b-aaa510c21e45" providerId="ADAL" clId="{0718E61C-4F48-4761-995A-6FAFF34E108E}" dt="2026-01-17T02:36:27.610" v="7211" actId="20577"/>
        <pc:sldMkLst>
          <pc:docMk/>
          <pc:sldMk cId="2229482218" sldId="339"/>
        </pc:sldMkLst>
        <pc:spChg chg="mod">
          <ac:chgData name="Haynes_Stephen" userId="9f536c29-46bd-42ab-906b-aaa510c21e45" providerId="ADAL" clId="{0718E61C-4F48-4761-995A-6FAFF34E108E}" dt="2026-01-09T22:09:46.394" v="419" actId="20577"/>
          <ac:spMkLst>
            <pc:docMk/>
            <pc:sldMk cId="2229482218" sldId="339"/>
            <ac:spMk id="2" creationId="{20B72DF9-DF9D-F5A7-FF0F-F2A213198370}"/>
          </ac:spMkLst>
        </pc:spChg>
        <pc:spChg chg="mod">
          <ac:chgData name="Haynes_Stephen" userId="9f536c29-46bd-42ab-906b-aaa510c21e45" providerId="ADAL" clId="{0718E61C-4F48-4761-995A-6FAFF34E108E}" dt="2026-01-17T02:36:27.610" v="7211" actId="20577"/>
          <ac:spMkLst>
            <pc:docMk/>
            <pc:sldMk cId="2229482218" sldId="339"/>
            <ac:spMk id="3" creationId="{B277871D-6763-7275-6DF2-D820434ED946}"/>
          </ac:spMkLst>
        </pc:spChg>
        <pc:picChg chg="add mod">
          <ac:chgData name="Haynes_Stephen" userId="9f536c29-46bd-42ab-906b-aaa510c21e45" providerId="ADAL" clId="{0718E61C-4F48-4761-995A-6FAFF34E108E}" dt="2026-01-11T17:08:37.280" v="5372" actId="14100"/>
          <ac:picMkLst>
            <pc:docMk/>
            <pc:sldMk cId="2229482218" sldId="339"/>
            <ac:picMk id="6" creationId="{1611E839-D1FF-8C7D-FFC2-D5DC66953680}"/>
          </ac:picMkLst>
        </pc:picChg>
      </pc:sldChg>
      <pc:sldChg chg="addSp modSp new mod modAnim">
        <pc:chgData name="Haynes_Stephen" userId="9f536c29-46bd-42ab-906b-aaa510c21e45" providerId="ADAL" clId="{0718E61C-4F48-4761-995A-6FAFF34E108E}" dt="2026-01-17T03:40:07.226" v="8000" actId="20577"/>
        <pc:sldMkLst>
          <pc:docMk/>
          <pc:sldMk cId="1459662617" sldId="340"/>
        </pc:sldMkLst>
        <pc:spChg chg="mod">
          <ac:chgData name="Haynes_Stephen" userId="9f536c29-46bd-42ab-906b-aaa510c21e45" providerId="ADAL" clId="{0718E61C-4F48-4761-995A-6FAFF34E108E}" dt="2026-01-17T03:38:53.183" v="7982" actId="20577"/>
          <ac:spMkLst>
            <pc:docMk/>
            <pc:sldMk cId="1459662617" sldId="340"/>
            <ac:spMk id="2" creationId="{5CEC8981-2E15-0B2F-18DD-2915AF238699}"/>
          </ac:spMkLst>
        </pc:spChg>
        <pc:spChg chg="mod">
          <ac:chgData name="Haynes_Stephen" userId="9f536c29-46bd-42ab-906b-aaa510c21e45" providerId="ADAL" clId="{0718E61C-4F48-4761-995A-6FAFF34E108E}" dt="2026-01-17T03:40:07.226" v="8000" actId="20577"/>
          <ac:spMkLst>
            <pc:docMk/>
            <pc:sldMk cId="1459662617" sldId="340"/>
            <ac:spMk id="3" creationId="{CD3A66EB-C9BE-E3B5-6468-C0B9986333D1}"/>
          </ac:spMkLst>
        </pc:spChg>
        <pc:picChg chg="add mod modCrop">
          <ac:chgData name="Haynes_Stephen" userId="9f536c29-46bd-42ab-906b-aaa510c21e45" providerId="ADAL" clId="{0718E61C-4F48-4761-995A-6FAFF34E108E}" dt="2026-01-17T03:39:22.386" v="7985" actId="1076"/>
          <ac:picMkLst>
            <pc:docMk/>
            <pc:sldMk cId="1459662617" sldId="340"/>
            <ac:picMk id="5" creationId="{5DAAA74A-E8E9-C12F-4157-464C588CA995}"/>
          </ac:picMkLst>
        </pc:picChg>
      </pc:sldChg>
      <pc:sldChg chg="addSp modSp new mod ord modAnim">
        <pc:chgData name="Haynes_Stephen" userId="9f536c29-46bd-42ab-906b-aaa510c21e45" providerId="ADAL" clId="{0718E61C-4F48-4761-995A-6FAFF34E108E}" dt="2026-01-17T03:41:43.333" v="8011" actId="20577"/>
        <pc:sldMkLst>
          <pc:docMk/>
          <pc:sldMk cId="1974815533" sldId="371"/>
        </pc:sldMkLst>
        <pc:spChg chg="mod">
          <ac:chgData name="Haynes_Stephen" userId="9f536c29-46bd-42ab-906b-aaa510c21e45" providerId="ADAL" clId="{0718E61C-4F48-4761-995A-6FAFF34E108E}" dt="2026-01-17T03:41:43.333" v="8011" actId="20577"/>
          <ac:spMkLst>
            <pc:docMk/>
            <pc:sldMk cId="1974815533" sldId="371"/>
            <ac:spMk id="2" creationId="{71B85B45-2A36-44AF-351B-CE60F5A18B6E}"/>
          </ac:spMkLst>
        </pc:spChg>
        <pc:spChg chg="mod">
          <ac:chgData name="Haynes_Stephen" userId="9f536c29-46bd-42ab-906b-aaa510c21e45" providerId="ADAL" clId="{0718E61C-4F48-4761-995A-6FAFF34E108E}" dt="2026-01-17T03:04:16.175" v="7771" actId="20577"/>
          <ac:spMkLst>
            <pc:docMk/>
            <pc:sldMk cId="1974815533" sldId="371"/>
            <ac:spMk id="3" creationId="{D0EB7729-71F6-0556-8B9E-95668DC7C150}"/>
          </ac:spMkLst>
        </pc:spChg>
        <pc:picChg chg="add mod">
          <ac:chgData name="Haynes_Stephen" userId="9f536c29-46bd-42ab-906b-aaa510c21e45" providerId="ADAL" clId="{0718E61C-4F48-4761-995A-6FAFF34E108E}" dt="2026-01-13T16:45:14.556" v="6364" actId="1076"/>
          <ac:picMkLst>
            <pc:docMk/>
            <pc:sldMk cId="1974815533" sldId="371"/>
            <ac:picMk id="5" creationId="{D5E722E0-95DF-3B44-8810-45FA09BC747E}"/>
          </ac:picMkLst>
        </pc:picChg>
        <pc:picChg chg="add mod">
          <ac:chgData name="Haynes_Stephen" userId="9f536c29-46bd-42ab-906b-aaa510c21e45" providerId="ADAL" clId="{0718E61C-4F48-4761-995A-6FAFF34E108E}" dt="2026-01-17T03:04:53.224" v="7778" actId="14100"/>
          <ac:picMkLst>
            <pc:docMk/>
            <pc:sldMk cId="1974815533" sldId="371"/>
            <ac:picMk id="6" creationId="{A33A9B29-43DA-F4D1-30E0-1E759753D87B}"/>
          </ac:picMkLst>
        </pc:picChg>
      </pc:sldChg>
      <pc:sldChg chg="addSp modSp new mod ord modAnim">
        <pc:chgData name="Haynes_Stephen" userId="9f536c29-46bd-42ab-906b-aaa510c21e45" providerId="ADAL" clId="{0718E61C-4F48-4761-995A-6FAFF34E108E}" dt="2026-01-17T03:51:44.164" v="8076" actId="20577"/>
        <pc:sldMkLst>
          <pc:docMk/>
          <pc:sldMk cId="2482558032" sldId="373"/>
        </pc:sldMkLst>
        <pc:spChg chg="mod">
          <ac:chgData name="Haynes_Stephen" userId="9f536c29-46bd-42ab-906b-aaa510c21e45" providerId="ADAL" clId="{0718E61C-4F48-4761-995A-6FAFF34E108E}" dt="2026-01-17T03:50:21.869" v="8062" actId="20577"/>
          <ac:spMkLst>
            <pc:docMk/>
            <pc:sldMk cId="2482558032" sldId="373"/>
            <ac:spMk id="2" creationId="{5B91BF15-3A71-F61F-2314-A7CBEA156029}"/>
          </ac:spMkLst>
        </pc:spChg>
        <pc:spChg chg="mod">
          <ac:chgData name="Haynes_Stephen" userId="9f536c29-46bd-42ab-906b-aaa510c21e45" providerId="ADAL" clId="{0718E61C-4F48-4761-995A-6FAFF34E108E}" dt="2026-01-17T03:51:44.164" v="8076" actId="20577"/>
          <ac:spMkLst>
            <pc:docMk/>
            <pc:sldMk cId="2482558032" sldId="373"/>
            <ac:spMk id="3" creationId="{E0DE2781-3927-6695-8353-F0993C3E67ED}"/>
          </ac:spMkLst>
        </pc:spChg>
        <pc:picChg chg="add mod">
          <ac:chgData name="Haynes_Stephen" userId="9f536c29-46bd-42ab-906b-aaa510c21e45" providerId="ADAL" clId="{0718E61C-4F48-4761-995A-6FAFF34E108E}" dt="2026-01-13T16:52:59.539" v="6453" actId="1076"/>
          <ac:picMkLst>
            <pc:docMk/>
            <pc:sldMk cId="2482558032" sldId="373"/>
            <ac:picMk id="5" creationId="{8CAB434C-A6E1-4B77-3479-B31E77BD9395}"/>
          </ac:picMkLst>
        </pc:picChg>
      </pc:sldChg>
      <pc:sldChg chg="addSp modSp new mod ord modAnim">
        <pc:chgData name="Haynes_Stephen" userId="9f536c29-46bd-42ab-906b-aaa510c21e45" providerId="ADAL" clId="{0718E61C-4F48-4761-995A-6FAFF34E108E}" dt="2026-01-17T04:07:16.934" v="8268" actId="14100"/>
        <pc:sldMkLst>
          <pc:docMk/>
          <pc:sldMk cId="3132163578" sldId="375"/>
        </pc:sldMkLst>
        <pc:spChg chg="mod">
          <ac:chgData name="Haynes_Stephen" userId="9f536c29-46bd-42ab-906b-aaa510c21e45" providerId="ADAL" clId="{0718E61C-4F48-4761-995A-6FAFF34E108E}" dt="2026-01-17T03:15:16.189" v="7832" actId="20577"/>
          <ac:spMkLst>
            <pc:docMk/>
            <pc:sldMk cId="3132163578" sldId="375"/>
            <ac:spMk id="2" creationId="{7B5B7D81-A9B4-0E20-63F9-F6254D459DE1}"/>
          </ac:spMkLst>
        </pc:spChg>
        <pc:spChg chg="mod">
          <ac:chgData name="Haynes_Stephen" userId="9f536c29-46bd-42ab-906b-aaa510c21e45" providerId="ADAL" clId="{0718E61C-4F48-4761-995A-6FAFF34E108E}" dt="2026-01-17T04:07:16.934" v="8268" actId="14100"/>
          <ac:spMkLst>
            <pc:docMk/>
            <pc:sldMk cId="3132163578" sldId="375"/>
            <ac:spMk id="3" creationId="{9C935D37-AFD3-550C-E680-0D8BD31A390C}"/>
          </ac:spMkLst>
        </pc:spChg>
        <pc:picChg chg="add mod">
          <ac:chgData name="Haynes_Stephen" userId="9f536c29-46bd-42ab-906b-aaa510c21e45" providerId="ADAL" clId="{0718E61C-4F48-4761-995A-6FAFF34E108E}" dt="2026-01-13T16:55:39.960" v="6497" actId="1076"/>
          <ac:picMkLst>
            <pc:docMk/>
            <pc:sldMk cId="3132163578" sldId="375"/>
            <ac:picMk id="14338" creationId="{B3FFE06F-276C-A7DA-7770-116755B79CE9}"/>
          </ac:picMkLst>
        </pc:picChg>
      </pc:sldChg>
      <pc:sldChg chg="addSp modSp new mod ord modAnim">
        <pc:chgData name="Haynes_Stephen" userId="9f536c29-46bd-42ab-906b-aaa510c21e45" providerId="ADAL" clId="{0718E61C-4F48-4761-995A-6FAFF34E108E}" dt="2026-01-17T03:55:50.276" v="8150" actId="14100"/>
        <pc:sldMkLst>
          <pc:docMk/>
          <pc:sldMk cId="2778935001" sldId="376"/>
        </pc:sldMkLst>
        <pc:spChg chg="mod">
          <ac:chgData name="Haynes_Stephen" userId="9f536c29-46bd-42ab-906b-aaa510c21e45" providerId="ADAL" clId="{0718E61C-4F48-4761-995A-6FAFF34E108E}" dt="2026-01-11T17:51:21.187" v="6052" actId="20577"/>
          <ac:spMkLst>
            <pc:docMk/>
            <pc:sldMk cId="2778935001" sldId="376"/>
            <ac:spMk id="2" creationId="{7710DD50-B98F-CF04-AF4E-F2F65DE465C4}"/>
          </ac:spMkLst>
        </pc:spChg>
        <pc:spChg chg="mod">
          <ac:chgData name="Haynes_Stephen" userId="9f536c29-46bd-42ab-906b-aaa510c21e45" providerId="ADAL" clId="{0718E61C-4F48-4761-995A-6FAFF34E108E}" dt="2026-01-17T03:55:50.276" v="8150" actId="14100"/>
          <ac:spMkLst>
            <pc:docMk/>
            <pc:sldMk cId="2778935001" sldId="376"/>
            <ac:spMk id="3" creationId="{2B183AD1-1DF3-6B49-9140-B7C3247E3526}"/>
          </ac:spMkLst>
        </pc:spChg>
        <pc:picChg chg="add mod">
          <ac:chgData name="Haynes_Stephen" userId="9f536c29-46bd-42ab-906b-aaa510c21e45" providerId="ADAL" clId="{0718E61C-4F48-4761-995A-6FAFF34E108E}" dt="2026-01-13T16:53:20.962" v="6455" actId="1076"/>
          <ac:picMkLst>
            <pc:docMk/>
            <pc:sldMk cId="2778935001" sldId="376"/>
            <ac:picMk id="5" creationId="{42DB2427-8378-2D0B-7D01-94453FD619E3}"/>
          </ac:picMkLst>
        </pc:picChg>
      </pc:sldChg>
      <pc:sldChg chg="addSp modSp new mod modAnim">
        <pc:chgData name="Haynes_Stephen" userId="9f536c29-46bd-42ab-906b-aaa510c21e45" providerId="ADAL" clId="{0718E61C-4F48-4761-995A-6FAFF34E108E}" dt="2026-01-17T03:40:25.562" v="8004" actId="20577"/>
        <pc:sldMkLst>
          <pc:docMk/>
          <pc:sldMk cId="897500103" sldId="379"/>
        </pc:sldMkLst>
        <pc:spChg chg="mod">
          <ac:chgData name="Haynes_Stephen" userId="9f536c29-46bd-42ab-906b-aaa510c21e45" providerId="ADAL" clId="{0718E61C-4F48-4761-995A-6FAFF34E108E}" dt="2026-01-17T03:40:25.562" v="8004" actId="20577"/>
          <ac:spMkLst>
            <pc:docMk/>
            <pc:sldMk cId="897500103" sldId="379"/>
            <ac:spMk id="2" creationId="{27770C75-EED8-368F-72F2-77178B839743}"/>
          </ac:spMkLst>
        </pc:spChg>
        <pc:spChg chg="mod">
          <ac:chgData name="Haynes_Stephen" userId="9f536c29-46bd-42ab-906b-aaa510c21e45" providerId="ADAL" clId="{0718E61C-4F48-4761-995A-6FAFF34E108E}" dt="2026-01-17T03:01:11.425" v="7758" actId="27636"/>
          <ac:spMkLst>
            <pc:docMk/>
            <pc:sldMk cId="897500103" sldId="379"/>
            <ac:spMk id="3" creationId="{07044F45-507F-8905-8428-537441F7A55E}"/>
          </ac:spMkLst>
        </pc:spChg>
        <pc:picChg chg="add mod">
          <ac:chgData name="Haynes_Stephen" userId="9f536c29-46bd-42ab-906b-aaa510c21e45" providerId="ADAL" clId="{0718E61C-4F48-4761-995A-6FAFF34E108E}" dt="2026-01-17T03:01:21.917" v="7761" actId="1076"/>
          <ac:picMkLst>
            <pc:docMk/>
            <pc:sldMk cId="897500103" sldId="379"/>
            <ac:picMk id="80899" creationId="{CF6720AD-EF1D-8EC6-1AE1-304248446458}"/>
          </ac:picMkLst>
        </pc:picChg>
        <pc:picChg chg="add mod">
          <ac:chgData name="Haynes_Stephen" userId="9f536c29-46bd-42ab-906b-aaa510c21e45" providerId="ADAL" clId="{0718E61C-4F48-4761-995A-6FAFF34E108E}" dt="2026-01-17T03:01:35.026" v="7763" actId="1076"/>
          <ac:picMkLst>
            <pc:docMk/>
            <pc:sldMk cId="897500103" sldId="379"/>
            <ac:picMk id="81923" creationId="{F551F20D-103D-26D4-F58B-4623AB45F9B8}"/>
          </ac:picMkLst>
        </pc:picChg>
      </pc:sldChg>
      <pc:sldChg chg="addSp modSp new mod modAnim">
        <pc:chgData name="Haynes_Stephen" userId="9f536c29-46bd-42ab-906b-aaa510c21e45" providerId="ADAL" clId="{0718E61C-4F48-4761-995A-6FAFF34E108E}" dt="2026-01-17T04:13:03.561" v="8317"/>
        <pc:sldMkLst>
          <pc:docMk/>
          <pc:sldMk cId="2882050671" sldId="381"/>
        </pc:sldMkLst>
        <pc:spChg chg="mod">
          <ac:chgData name="Haynes_Stephen" userId="9f536c29-46bd-42ab-906b-aaa510c21e45" providerId="ADAL" clId="{0718E61C-4F48-4761-995A-6FAFF34E108E}" dt="2026-01-17T03:20:45.202" v="7913" actId="20577"/>
          <ac:spMkLst>
            <pc:docMk/>
            <pc:sldMk cId="2882050671" sldId="381"/>
            <ac:spMk id="2" creationId="{53AD4CB4-BD3E-2793-9705-F1D1BF867F98}"/>
          </ac:spMkLst>
        </pc:spChg>
        <pc:spChg chg="mod">
          <ac:chgData name="Haynes_Stephen" userId="9f536c29-46bd-42ab-906b-aaa510c21e45" providerId="ADAL" clId="{0718E61C-4F48-4761-995A-6FAFF34E108E}" dt="2026-01-11T17:40:32.541" v="5817" actId="1076"/>
          <ac:spMkLst>
            <pc:docMk/>
            <pc:sldMk cId="2882050671" sldId="381"/>
            <ac:spMk id="3" creationId="{D7066A43-5AB9-D835-DE5B-2C6B292EAC50}"/>
          </ac:spMkLst>
        </pc:spChg>
        <pc:picChg chg="add mod">
          <ac:chgData name="Haynes_Stephen" userId="9f536c29-46bd-42ab-906b-aaa510c21e45" providerId="ADAL" clId="{0718E61C-4F48-4761-995A-6FAFF34E108E}" dt="2026-01-11T17:49:29.673" v="6008" actId="14100"/>
          <ac:picMkLst>
            <pc:docMk/>
            <pc:sldMk cId="2882050671" sldId="381"/>
            <ac:picMk id="113667" creationId="{380B8787-A911-4FAA-B020-DFCBEA5B5F17}"/>
          </ac:picMkLst>
        </pc:picChg>
        <pc:picChg chg="add mod">
          <ac:chgData name="Haynes_Stephen" userId="9f536c29-46bd-42ab-906b-aaa510c21e45" providerId="ADAL" clId="{0718E61C-4F48-4761-995A-6FAFF34E108E}" dt="2026-01-11T17:49:34.043" v="6010" actId="1076"/>
          <ac:picMkLst>
            <pc:docMk/>
            <pc:sldMk cId="2882050671" sldId="381"/>
            <ac:picMk id="114692" creationId="{72833493-C790-495E-9260-256EC3F82625}"/>
          </ac:picMkLst>
        </pc:picChg>
      </pc:sldChg>
      <pc:sldChg chg="addSp delSp modSp new mod modAnim">
        <pc:chgData name="Haynes_Stephen" userId="9f536c29-46bd-42ab-906b-aaa510c21e45" providerId="ADAL" clId="{0718E61C-4F48-4761-995A-6FAFF34E108E}" dt="2026-01-17T04:13:32.483" v="8319"/>
        <pc:sldMkLst>
          <pc:docMk/>
          <pc:sldMk cId="3186979757" sldId="382"/>
        </pc:sldMkLst>
        <pc:spChg chg="mod">
          <ac:chgData name="Haynes_Stephen" userId="9f536c29-46bd-42ab-906b-aaa510c21e45" providerId="ADAL" clId="{0718E61C-4F48-4761-995A-6FAFF34E108E}" dt="2026-01-17T03:21:32.029" v="7920" actId="20577"/>
          <ac:spMkLst>
            <pc:docMk/>
            <pc:sldMk cId="3186979757" sldId="382"/>
            <ac:spMk id="2" creationId="{BD8ABE83-E105-12ED-A38D-9D5BC59A1623}"/>
          </ac:spMkLst>
        </pc:spChg>
        <pc:spChg chg="mod">
          <ac:chgData name="Haynes_Stephen" userId="9f536c29-46bd-42ab-906b-aaa510c21e45" providerId="ADAL" clId="{0718E61C-4F48-4761-995A-6FAFF34E108E}" dt="2026-01-17T02:48:24.886" v="7498" actId="14100"/>
          <ac:spMkLst>
            <pc:docMk/>
            <pc:sldMk cId="3186979757" sldId="382"/>
            <ac:spMk id="3" creationId="{FF5F262C-204A-C2C6-5A31-DED94C6E15AE}"/>
          </ac:spMkLst>
        </pc:spChg>
        <pc:picChg chg="add mod">
          <ac:chgData name="Haynes_Stephen" userId="9f536c29-46bd-42ab-906b-aaa510c21e45" providerId="ADAL" clId="{0718E61C-4F48-4761-995A-6FAFF34E108E}" dt="2026-01-17T02:48:21.033" v="7497" actId="1076"/>
          <ac:picMkLst>
            <pc:docMk/>
            <pc:sldMk cId="3186979757" sldId="382"/>
            <ac:picMk id="2050" creationId="{D84F4C21-13C6-9465-DE76-CE9B27C970A7}"/>
          </ac:picMkLst>
        </pc:picChg>
        <pc:picChg chg="add del mod">
          <ac:chgData name="Haynes_Stephen" userId="9f536c29-46bd-42ab-906b-aaa510c21e45" providerId="ADAL" clId="{0718E61C-4F48-4761-995A-6FAFF34E108E}" dt="2026-01-17T02:48:12.339" v="7493" actId="478"/>
          <ac:picMkLst>
            <pc:docMk/>
            <pc:sldMk cId="3186979757" sldId="382"/>
            <ac:picMk id="6146" creationId="{4063D6CD-18C7-E490-006F-C8CB795028DF}"/>
          </ac:picMkLst>
        </pc:picChg>
      </pc:sldChg>
      <pc:sldChg chg="addSp modSp new mod ord modAnim">
        <pc:chgData name="Haynes_Stephen" userId="9f536c29-46bd-42ab-906b-aaa510c21e45" providerId="ADAL" clId="{0718E61C-4F48-4761-995A-6FAFF34E108E}" dt="2026-01-17T03:22:58.834" v="7942" actId="15"/>
        <pc:sldMkLst>
          <pc:docMk/>
          <pc:sldMk cId="279814199" sldId="383"/>
        </pc:sldMkLst>
        <pc:spChg chg="mod">
          <ac:chgData name="Haynes_Stephen" userId="9f536c29-46bd-42ab-906b-aaa510c21e45" providerId="ADAL" clId="{0718E61C-4F48-4761-995A-6FAFF34E108E}" dt="2026-01-17T03:22:21.144" v="7934" actId="20577"/>
          <ac:spMkLst>
            <pc:docMk/>
            <pc:sldMk cId="279814199" sldId="383"/>
            <ac:spMk id="2" creationId="{073E2382-C6C9-188C-F48E-49E417FEB95D}"/>
          </ac:spMkLst>
        </pc:spChg>
        <pc:spChg chg="mod">
          <ac:chgData name="Haynes_Stephen" userId="9f536c29-46bd-42ab-906b-aaa510c21e45" providerId="ADAL" clId="{0718E61C-4F48-4761-995A-6FAFF34E108E}" dt="2026-01-17T03:22:58.834" v="7942" actId="15"/>
          <ac:spMkLst>
            <pc:docMk/>
            <pc:sldMk cId="279814199" sldId="383"/>
            <ac:spMk id="3" creationId="{3D411C01-FD8B-79F3-3FA9-44745987835E}"/>
          </ac:spMkLst>
        </pc:spChg>
        <pc:picChg chg="add mod">
          <ac:chgData name="Haynes_Stephen" userId="9f536c29-46bd-42ab-906b-aaa510c21e45" providerId="ADAL" clId="{0718E61C-4F48-4761-995A-6FAFF34E108E}" dt="2026-01-17T03:22:30.374" v="7938" actId="1076"/>
          <ac:picMkLst>
            <pc:docMk/>
            <pc:sldMk cId="279814199" sldId="383"/>
            <ac:picMk id="122884" creationId="{7AEB2266-B27F-44A9-A5F2-E94F31568931}"/>
          </ac:picMkLst>
        </pc:picChg>
      </pc:sldChg>
      <pc:sldChg chg="addSp modSp new mod modAnim">
        <pc:chgData name="Haynes_Stephen" userId="9f536c29-46bd-42ab-906b-aaa510c21e45" providerId="ADAL" clId="{0718E61C-4F48-4761-995A-6FAFF34E108E}" dt="2026-01-17T03:47:45.750" v="8041" actId="1076"/>
        <pc:sldMkLst>
          <pc:docMk/>
          <pc:sldMk cId="661460279" sldId="384"/>
        </pc:sldMkLst>
        <pc:spChg chg="mod">
          <ac:chgData name="Haynes_Stephen" userId="9f536c29-46bd-42ab-906b-aaa510c21e45" providerId="ADAL" clId="{0718E61C-4F48-4761-995A-6FAFF34E108E}" dt="2026-01-17T03:47:45.750" v="8041" actId="1076"/>
          <ac:spMkLst>
            <pc:docMk/>
            <pc:sldMk cId="661460279" sldId="384"/>
            <ac:spMk id="2" creationId="{D8D53031-B27F-733A-A3A0-BB635211A321}"/>
          </ac:spMkLst>
        </pc:spChg>
        <pc:spChg chg="mod">
          <ac:chgData name="Haynes_Stephen" userId="9f536c29-46bd-42ab-906b-aaa510c21e45" providerId="ADAL" clId="{0718E61C-4F48-4761-995A-6FAFF34E108E}" dt="2026-01-17T03:47:35.849" v="8038" actId="1076"/>
          <ac:spMkLst>
            <pc:docMk/>
            <pc:sldMk cId="661460279" sldId="384"/>
            <ac:spMk id="3" creationId="{C15F2173-65B7-1E15-8E49-7B84E4F25E0B}"/>
          </ac:spMkLst>
        </pc:spChg>
        <pc:picChg chg="add mod">
          <ac:chgData name="Haynes_Stephen" userId="9f536c29-46bd-42ab-906b-aaa510c21e45" providerId="ADAL" clId="{0718E61C-4F48-4761-995A-6FAFF34E108E}" dt="2026-01-17T03:47:42.401" v="8040" actId="1076"/>
          <ac:picMkLst>
            <pc:docMk/>
            <pc:sldMk cId="661460279" sldId="384"/>
            <ac:picMk id="5" creationId="{EC844FF5-7724-6E27-F225-DE1CF549EF7A}"/>
          </ac:picMkLst>
        </pc:picChg>
      </pc:sldChg>
      <pc:sldChg chg="addSp modSp new mod modAnim">
        <pc:chgData name="Haynes_Stephen" userId="9f536c29-46bd-42ab-906b-aaa510c21e45" providerId="ADAL" clId="{0718E61C-4F48-4761-995A-6FAFF34E108E}" dt="2026-01-17T03:33:54.649" v="7965" actId="20577"/>
        <pc:sldMkLst>
          <pc:docMk/>
          <pc:sldMk cId="1234922927" sldId="385"/>
        </pc:sldMkLst>
        <pc:spChg chg="mod">
          <ac:chgData name="Haynes_Stephen" userId="9f536c29-46bd-42ab-906b-aaa510c21e45" providerId="ADAL" clId="{0718E61C-4F48-4761-995A-6FAFF34E108E}" dt="2026-01-11T16:59:53.772" v="5258" actId="20577"/>
          <ac:spMkLst>
            <pc:docMk/>
            <pc:sldMk cId="1234922927" sldId="385"/>
            <ac:spMk id="2" creationId="{E600C147-8C55-7051-426C-3C1F74BBA55A}"/>
          </ac:spMkLst>
        </pc:spChg>
        <pc:spChg chg="mod">
          <ac:chgData name="Haynes_Stephen" userId="9f536c29-46bd-42ab-906b-aaa510c21e45" providerId="ADAL" clId="{0718E61C-4F48-4761-995A-6FAFF34E108E}" dt="2026-01-17T03:33:54.649" v="7965" actId="20577"/>
          <ac:spMkLst>
            <pc:docMk/>
            <pc:sldMk cId="1234922927" sldId="385"/>
            <ac:spMk id="3" creationId="{91A566BD-1545-FE40-74AE-C3F8A3690DA0}"/>
          </ac:spMkLst>
        </pc:spChg>
        <pc:picChg chg="add mod">
          <ac:chgData name="Haynes_Stephen" userId="9f536c29-46bd-42ab-906b-aaa510c21e45" providerId="ADAL" clId="{0718E61C-4F48-4761-995A-6FAFF34E108E}" dt="2026-01-11T17:08:42.007" v="5373" actId="1076"/>
          <ac:picMkLst>
            <pc:docMk/>
            <pc:sldMk cId="1234922927" sldId="385"/>
            <ac:picMk id="5" creationId="{01B9BB74-6437-50BA-62CF-BF4ECA72C961}"/>
          </ac:picMkLst>
        </pc:picChg>
      </pc:sldChg>
      <pc:sldChg chg="addSp delSp modSp new mod modAnim">
        <pc:chgData name="Haynes_Stephen" userId="9f536c29-46bd-42ab-906b-aaa510c21e45" providerId="ADAL" clId="{0718E61C-4F48-4761-995A-6FAFF34E108E}" dt="2026-01-17T03:35:32.171" v="7969" actId="1076"/>
        <pc:sldMkLst>
          <pc:docMk/>
          <pc:sldMk cId="1854001030" sldId="386"/>
        </pc:sldMkLst>
        <pc:spChg chg="mod">
          <ac:chgData name="Haynes_Stephen" userId="9f536c29-46bd-42ab-906b-aaa510c21e45" providerId="ADAL" clId="{0718E61C-4F48-4761-995A-6FAFF34E108E}" dt="2026-01-13T16:33:33.856" v="6297" actId="1076"/>
          <ac:spMkLst>
            <pc:docMk/>
            <pc:sldMk cId="1854001030" sldId="386"/>
            <ac:spMk id="2" creationId="{0D13A74D-4EE3-A688-1BAC-6B6634461796}"/>
          </ac:spMkLst>
        </pc:spChg>
        <pc:spChg chg="mod">
          <ac:chgData name="Haynes_Stephen" userId="9f536c29-46bd-42ab-906b-aaa510c21e45" providerId="ADAL" clId="{0718E61C-4F48-4761-995A-6FAFF34E108E}" dt="2026-01-17T03:35:32.171" v="7969" actId="1076"/>
          <ac:spMkLst>
            <pc:docMk/>
            <pc:sldMk cId="1854001030" sldId="386"/>
            <ac:spMk id="3" creationId="{C3F64FBD-FB1B-7696-678C-E4172F55F142}"/>
          </ac:spMkLst>
        </pc:spChg>
        <pc:picChg chg="add mod">
          <ac:chgData name="Haynes_Stephen" userId="9f536c29-46bd-42ab-906b-aaa510c21e45" providerId="ADAL" clId="{0718E61C-4F48-4761-995A-6FAFF34E108E}" dt="2026-01-17T03:35:25.803" v="7968" actId="1076"/>
          <ac:picMkLst>
            <pc:docMk/>
            <pc:sldMk cId="1854001030" sldId="386"/>
            <ac:picMk id="8196" creationId="{FD907F34-004A-26A0-6846-9224B067B99B}"/>
          </ac:picMkLst>
        </pc:picChg>
      </pc:sldChg>
      <pc:sldChg chg="addSp modSp new mod modAnim">
        <pc:chgData name="Haynes_Stephen" userId="9f536c29-46bd-42ab-906b-aaa510c21e45" providerId="ADAL" clId="{0718E61C-4F48-4761-995A-6FAFF34E108E}" dt="2026-01-17T03:48:00.234" v="8046" actId="20577"/>
        <pc:sldMkLst>
          <pc:docMk/>
          <pc:sldMk cId="1255549969" sldId="388"/>
        </pc:sldMkLst>
        <pc:spChg chg="mod">
          <ac:chgData name="Haynes_Stephen" userId="9f536c29-46bd-42ab-906b-aaa510c21e45" providerId="ADAL" clId="{0718E61C-4F48-4761-995A-6FAFF34E108E}" dt="2026-01-17T03:48:00.234" v="8046" actId="20577"/>
          <ac:spMkLst>
            <pc:docMk/>
            <pc:sldMk cId="1255549969" sldId="388"/>
            <ac:spMk id="2" creationId="{B88E3A71-E4FE-40FD-CED6-B7C85E46B1DC}"/>
          </ac:spMkLst>
        </pc:spChg>
        <pc:spChg chg="mod">
          <ac:chgData name="Haynes_Stephen" userId="9f536c29-46bd-42ab-906b-aaa510c21e45" providerId="ADAL" clId="{0718E61C-4F48-4761-995A-6FAFF34E108E}" dt="2026-01-17T02:38:48.549" v="7262" actId="20577"/>
          <ac:spMkLst>
            <pc:docMk/>
            <pc:sldMk cId="1255549969" sldId="388"/>
            <ac:spMk id="3" creationId="{DD781556-891C-AFF3-3E44-7CBE9D868139}"/>
          </ac:spMkLst>
        </pc:spChg>
        <pc:picChg chg="add mod">
          <ac:chgData name="Haynes_Stephen" userId="9f536c29-46bd-42ab-906b-aaa510c21e45" providerId="ADAL" clId="{0718E61C-4F48-4761-995A-6FAFF34E108E}" dt="2026-01-13T16:49:54.524" v="6415" actId="1076"/>
          <ac:picMkLst>
            <pc:docMk/>
            <pc:sldMk cId="1255549969" sldId="388"/>
            <ac:picMk id="5" creationId="{BD1937C1-B47A-23E8-ACBA-70D1A02B528B}"/>
          </ac:picMkLst>
        </pc:picChg>
      </pc:sldChg>
      <pc:sldChg chg="addSp modSp new mod modAnim">
        <pc:chgData name="Haynes_Stephen" userId="9f536c29-46bd-42ab-906b-aaa510c21e45" providerId="ADAL" clId="{0718E61C-4F48-4761-995A-6FAFF34E108E}" dt="2026-01-17T03:56:41.931" v="8191" actId="121"/>
        <pc:sldMkLst>
          <pc:docMk/>
          <pc:sldMk cId="2879471143" sldId="389"/>
        </pc:sldMkLst>
        <pc:spChg chg="mod">
          <ac:chgData name="Haynes_Stephen" userId="9f536c29-46bd-42ab-906b-aaa510c21e45" providerId="ADAL" clId="{0718E61C-4F48-4761-995A-6FAFF34E108E}" dt="2026-01-17T03:15:06.274" v="7825" actId="20577"/>
          <ac:spMkLst>
            <pc:docMk/>
            <pc:sldMk cId="2879471143" sldId="389"/>
            <ac:spMk id="2" creationId="{4D28A5F4-AA2E-942F-CA6B-38BF49712C5A}"/>
          </ac:spMkLst>
        </pc:spChg>
        <pc:spChg chg="mod">
          <ac:chgData name="Haynes_Stephen" userId="9f536c29-46bd-42ab-906b-aaa510c21e45" providerId="ADAL" clId="{0718E61C-4F48-4761-995A-6FAFF34E108E}" dt="2026-01-17T03:56:41.931" v="8191" actId="121"/>
          <ac:spMkLst>
            <pc:docMk/>
            <pc:sldMk cId="2879471143" sldId="389"/>
            <ac:spMk id="3" creationId="{821120CF-1FCE-F2A2-7D3D-DE2BBBB02FF3}"/>
          </ac:spMkLst>
        </pc:spChg>
        <pc:picChg chg="add mod">
          <ac:chgData name="Haynes_Stephen" userId="9f536c29-46bd-42ab-906b-aaa510c21e45" providerId="ADAL" clId="{0718E61C-4F48-4761-995A-6FAFF34E108E}" dt="2026-01-17T02:42:10.726" v="7421" actId="14100"/>
          <ac:picMkLst>
            <pc:docMk/>
            <pc:sldMk cId="2879471143" sldId="389"/>
            <ac:picMk id="5" creationId="{1A9E552F-21D0-D5F8-D174-1CAEB39C1759}"/>
          </ac:picMkLst>
        </pc:picChg>
        <pc:picChg chg="add mod">
          <ac:chgData name="Haynes_Stephen" userId="9f536c29-46bd-42ab-906b-aaa510c21e45" providerId="ADAL" clId="{0718E61C-4F48-4761-995A-6FAFF34E108E}" dt="2026-01-17T02:42:36.220" v="7427" actId="962"/>
          <ac:picMkLst>
            <pc:docMk/>
            <pc:sldMk cId="2879471143" sldId="389"/>
            <ac:picMk id="1026" creationId="{89FFE3AA-7F1E-7246-ED7C-FE238B454452}"/>
          </ac:picMkLst>
        </pc:picChg>
      </pc:sldChg>
      <pc:sldChg chg="addSp delSp modSp new mod modAnim">
        <pc:chgData name="Haynes_Stephen" userId="9f536c29-46bd-42ab-906b-aaa510c21e45" providerId="ADAL" clId="{0718E61C-4F48-4761-995A-6FAFF34E108E}" dt="2026-01-17T03:23:42.427" v="7947" actId="1076"/>
        <pc:sldMkLst>
          <pc:docMk/>
          <pc:sldMk cId="1983123879" sldId="390"/>
        </pc:sldMkLst>
        <pc:spChg chg="mod">
          <ac:chgData name="Haynes_Stephen" userId="9f536c29-46bd-42ab-906b-aaa510c21e45" providerId="ADAL" clId="{0718E61C-4F48-4761-995A-6FAFF34E108E}" dt="2026-01-13T17:07:49.594" v="6647" actId="1076"/>
          <ac:spMkLst>
            <pc:docMk/>
            <pc:sldMk cId="1983123879" sldId="390"/>
            <ac:spMk id="2" creationId="{382CA61F-7F75-9048-8D89-722496F8AC41}"/>
          </ac:spMkLst>
        </pc:spChg>
        <pc:spChg chg="mod">
          <ac:chgData name="Haynes_Stephen" userId="9f536c29-46bd-42ab-906b-aaa510c21e45" providerId="ADAL" clId="{0718E61C-4F48-4761-995A-6FAFF34E108E}" dt="2026-01-17T03:23:33.643" v="7946" actId="27636"/>
          <ac:spMkLst>
            <pc:docMk/>
            <pc:sldMk cId="1983123879" sldId="390"/>
            <ac:spMk id="3" creationId="{8EBB7F09-080F-9A13-B08C-500329EBE55A}"/>
          </ac:spMkLst>
        </pc:spChg>
        <pc:picChg chg="add mod">
          <ac:chgData name="Haynes_Stephen" userId="9f536c29-46bd-42ab-906b-aaa510c21e45" providerId="ADAL" clId="{0718E61C-4F48-4761-995A-6FAFF34E108E}" dt="2026-01-13T17:07:46.461" v="6646" actId="14100"/>
          <ac:picMkLst>
            <pc:docMk/>
            <pc:sldMk cId="1983123879" sldId="390"/>
            <ac:picMk id="6" creationId="{E734D352-CF26-B530-06D8-17B32936D12E}"/>
          </ac:picMkLst>
        </pc:picChg>
        <pc:picChg chg="add mod">
          <ac:chgData name="Haynes_Stephen" userId="9f536c29-46bd-42ab-906b-aaa510c21e45" providerId="ADAL" clId="{0718E61C-4F48-4761-995A-6FAFF34E108E}" dt="2026-01-17T03:23:42.427" v="7947" actId="1076"/>
          <ac:picMkLst>
            <pc:docMk/>
            <pc:sldMk cId="1983123879" sldId="390"/>
            <ac:picMk id="16386" creationId="{5F1D4FB2-256E-978D-C786-3511A8CE6602}"/>
          </ac:picMkLst>
        </pc:picChg>
      </pc:sldChg>
      <pc:sldChg chg="addSp modSp new modAnim">
        <pc:chgData name="Haynes_Stephen" userId="9f536c29-46bd-42ab-906b-aaa510c21e45" providerId="ADAL" clId="{0718E61C-4F48-4761-995A-6FAFF34E108E}" dt="2026-01-13T16:22:29.187" v="6191"/>
        <pc:sldMkLst>
          <pc:docMk/>
          <pc:sldMk cId="766916164" sldId="391"/>
        </pc:sldMkLst>
        <pc:picChg chg="add mod">
          <ac:chgData name="Haynes_Stephen" userId="9f536c29-46bd-42ab-906b-aaa510c21e45" providerId="ADAL" clId="{0718E61C-4F48-4761-995A-6FAFF34E108E}" dt="2026-01-13T16:21:28.603" v="6185"/>
          <ac:picMkLst>
            <pc:docMk/>
            <pc:sldMk cId="766916164" sldId="391"/>
            <ac:picMk id="5" creationId="{CEECE350-A83A-980F-3EE9-FC50171D20A4}"/>
          </ac:picMkLst>
        </pc:picChg>
        <pc:picChg chg="add mod">
          <ac:chgData name="Haynes_Stephen" userId="9f536c29-46bd-42ab-906b-aaa510c21e45" providerId="ADAL" clId="{0718E61C-4F48-4761-995A-6FAFF34E108E}" dt="2026-01-13T16:21:38.587" v="6186"/>
          <ac:picMkLst>
            <pc:docMk/>
            <pc:sldMk cId="766916164" sldId="391"/>
            <ac:picMk id="6" creationId="{BE645994-361F-B059-3148-1EB023009BE0}"/>
          </ac:picMkLst>
        </pc:picChg>
        <pc:picChg chg="add mod">
          <ac:chgData name="Haynes_Stephen" userId="9f536c29-46bd-42ab-906b-aaa510c21e45" providerId="ADAL" clId="{0718E61C-4F48-4761-995A-6FAFF34E108E}" dt="2026-01-13T16:21:47.190" v="6187"/>
          <ac:picMkLst>
            <pc:docMk/>
            <pc:sldMk cId="766916164" sldId="391"/>
            <ac:picMk id="7" creationId="{53D21DCC-C40F-BC3A-F168-FD8F4F1E856C}"/>
          </ac:picMkLst>
        </pc:picChg>
        <pc:picChg chg="add mod">
          <ac:chgData name="Haynes_Stephen" userId="9f536c29-46bd-42ab-906b-aaa510c21e45" providerId="ADAL" clId="{0718E61C-4F48-4761-995A-6FAFF34E108E}" dt="2026-01-13T16:21:58.558" v="6188"/>
          <ac:picMkLst>
            <pc:docMk/>
            <pc:sldMk cId="766916164" sldId="391"/>
            <ac:picMk id="8" creationId="{42109313-54AC-A8A2-8F35-6655FACE3DA5}"/>
          </ac:picMkLst>
        </pc:picChg>
        <pc:picChg chg="add mod">
          <ac:chgData name="Haynes_Stephen" userId="9f536c29-46bd-42ab-906b-aaa510c21e45" providerId="ADAL" clId="{0718E61C-4F48-4761-995A-6FAFF34E108E}" dt="2026-01-13T16:22:07.716" v="6189"/>
          <ac:picMkLst>
            <pc:docMk/>
            <pc:sldMk cId="766916164" sldId="391"/>
            <ac:picMk id="9" creationId="{D0EF4500-59D7-8900-3FE9-C41B61F9DD33}"/>
          </ac:picMkLst>
        </pc:picChg>
        <pc:picChg chg="add mod">
          <ac:chgData name="Haynes_Stephen" userId="9f536c29-46bd-42ab-906b-aaa510c21e45" providerId="ADAL" clId="{0718E61C-4F48-4761-995A-6FAFF34E108E}" dt="2026-01-13T16:22:17.826" v="6190"/>
          <ac:picMkLst>
            <pc:docMk/>
            <pc:sldMk cId="766916164" sldId="391"/>
            <ac:picMk id="10" creationId="{2638AEED-E09D-57F7-5C15-D871F6BAF7F4}"/>
          </ac:picMkLst>
        </pc:picChg>
        <pc:picChg chg="add mod">
          <ac:chgData name="Haynes_Stephen" userId="9f536c29-46bd-42ab-906b-aaa510c21e45" providerId="ADAL" clId="{0718E61C-4F48-4761-995A-6FAFF34E108E}" dt="2026-01-13T16:22:29.187" v="6191"/>
          <ac:picMkLst>
            <pc:docMk/>
            <pc:sldMk cId="766916164" sldId="391"/>
            <ac:picMk id="11" creationId="{9E41A964-94B4-1E24-B4B2-8A34DB8A1E6E}"/>
          </ac:picMkLst>
        </pc:picChg>
      </pc:sldChg>
      <pc:sldChg chg="addSp delSp modSp new mod modAnim">
        <pc:chgData name="Haynes_Stephen" userId="9f536c29-46bd-42ab-906b-aaa510c21e45" providerId="ADAL" clId="{0718E61C-4F48-4761-995A-6FAFF34E108E}" dt="2026-01-17T03:38:37.871" v="7975"/>
        <pc:sldMkLst>
          <pc:docMk/>
          <pc:sldMk cId="74828483" sldId="395"/>
        </pc:sldMkLst>
        <pc:spChg chg="add mod">
          <ac:chgData name="Haynes_Stephen" userId="9f536c29-46bd-42ab-906b-aaa510c21e45" providerId="ADAL" clId="{0718E61C-4F48-4761-995A-6FAFF34E108E}" dt="2026-01-17T03:38:25.804" v="7974" actId="1076"/>
          <ac:spMkLst>
            <pc:docMk/>
            <pc:sldMk cId="74828483" sldId="395"/>
            <ac:spMk id="2" creationId="{597A6CE2-BB71-F7E5-F370-BE2084AF9D23}"/>
          </ac:spMkLst>
        </pc:spChg>
        <pc:spChg chg="mod">
          <ac:chgData name="Haynes_Stephen" userId="9f536c29-46bd-42ab-906b-aaa510c21e45" providerId="ADAL" clId="{0718E61C-4F48-4761-995A-6FAFF34E108E}" dt="2026-01-17T02:56:58.046" v="7751" actId="113"/>
          <ac:spMkLst>
            <pc:docMk/>
            <pc:sldMk cId="74828483" sldId="395"/>
            <ac:spMk id="3" creationId="{3E102DE9-7564-CE9B-4F47-404C335F453F}"/>
          </ac:spMkLst>
        </pc:spChg>
        <pc:picChg chg="add mod">
          <ac:chgData name="Haynes_Stephen" userId="9f536c29-46bd-42ab-906b-aaa510c21e45" providerId="ADAL" clId="{0718E61C-4F48-4761-995A-6FAFF34E108E}" dt="2026-01-17T03:37:29.459" v="7970" actId="732"/>
          <ac:picMkLst>
            <pc:docMk/>
            <pc:sldMk cId="74828483" sldId="395"/>
            <ac:picMk id="18434" creationId="{C8017F3E-72B1-2705-B3AC-5029653C9A7C}"/>
          </ac:picMkLst>
        </pc:picChg>
      </pc:sldChg>
      <pc:sldChg chg="addSp modSp new mod ord modAnim">
        <pc:chgData name="Haynes_Stephen" userId="9f536c29-46bd-42ab-906b-aaa510c21e45" providerId="ADAL" clId="{0718E61C-4F48-4761-995A-6FAFF34E108E}" dt="2026-01-17T03:48:32.504" v="8053" actId="20577"/>
        <pc:sldMkLst>
          <pc:docMk/>
          <pc:sldMk cId="545089611" sldId="396"/>
        </pc:sldMkLst>
        <pc:spChg chg="mod">
          <ac:chgData name="Haynes_Stephen" userId="9f536c29-46bd-42ab-906b-aaa510c21e45" providerId="ADAL" clId="{0718E61C-4F48-4761-995A-6FAFF34E108E}" dt="2026-01-17T03:46:03.651" v="8014" actId="20577"/>
          <ac:spMkLst>
            <pc:docMk/>
            <pc:sldMk cId="545089611" sldId="396"/>
            <ac:spMk id="2" creationId="{BDE522C6-5EBF-A8A0-137E-E80D72D21F38}"/>
          </ac:spMkLst>
        </pc:spChg>
        <pc:spChg chg="mod">
          <ac:chgData name="Haynes_Stephen" userId="9f536c29-46bd-42ab-906b-aaa510c21e45" providerId="ADAL" clId="{0718E61C-4F48-4761-995A-6FAFF34E108E}" dt="2026-01-17T03:48:32.504" v="8053" actId="20577"/>
          <ac:spMkLst>
            <pc:docMk/>
            <pc:sldMk cId="545089611" sldId="396"/>
            <ac:spMk id="3" creationId="{14C93550-0CDA-3CB0-A0A0-F38D3C7414E0}"/>
          </ac:spMkLst>
        </pc:spChg>
        <pc:picChg chg="add mod">
          <ac:chgData name="Haynes_Stephen" userId="9f536c29-46bd-42ab-906b-aaa510c21e45" providerId="ADAL" clId="{0718E61C-4F48-4761-995A-6FAFF34E108E}" dt="2026-01-13T23:39:46.269" v="6884" actId="1076"/>
          <ac:picMkLst>
            <pc:docMk/>
            <pc:sldMk cId="545089611" sldId="396"/>
            <ac:picMk id="5" creationId="{5013BCD8-02F9-BA0E-4D27-E993897D794D}"/>
          </ac:picMkLst>
        </pc:picChg>
      </pc:sldChg>
      <pc:sldChg chg="addSp delSp modSp new mod modAnim">
        <pc:chgData name="Haynes_Stephen" userId="9f536c29-46bd-42ab-906b-aaa510c21e45" providerId="ADAL" clId="{0718E61C-4F48-4761-995A-6FAFF34E108E}" dt="2026-01-17T03:10:53.265" v="7809"/>
        <pc:sldMkLst>
          <pc:docMk/>
          <pc:sldMk cId="4129961963" sldId="397"/>
        </pc:sldMkLst>
        <pc:spChg chg="mod">
          <ac:chgData name="Haynes_Stephen" userId="9f536c29-46bd-42ab-906b-aaa510c21e45" providerId="ADAL" clId="{0718E61C-4F48-4761-995A-6FAFF34E108E}" dt="2026-01-17T03:08:38.836" v="7792"/>
          <ac:spMkLst>
            <pc:docMk/>
            <pc:sldMk cId="4129961963" sldId="397"/>
            <ac:spMk id="2" creationId="{D3F6C278-DB7A-B414-9F64-BAD15958D64C}"/>
          </ac:spMkLst>
        </pc:spChg>
        <pc:spChg chg="mod">
          <ac:chgData name="Haynes_Stephen" userId="9f536c29-46bd-42ab-906b-aaa510c21e45" providerId="ADAL" clId="{0718E61C-4F48-4761-995A-6FAFF34E108E}" dt="2026-01-15T19:59:45.294" v="7142" actId="5793"/>
          <ac:spMkLst>
            <pc:docMk/>
            <pc:sldMk cId="4129961963" sldId="397"/>
            <ac:spMk id="3" creationId="{4813C208-2336-40DC-F024-CD5307ADE4A9}"/>
          </ac:spMkLst>
        </pc:spChg>
        <pc:picChg chg="add mod modCrop">
          <ac:chgData name="Haynes_Stephen" userId="9f536c29-46bd-42ab-906b-aaa510c21e45" providerId="ADAL" clId="{0718E61C-4F48-4761-995A-6FAFF34E108E}" dt="2026-01-17T03:07:57.654" v="7787" actId="1076"/>
          <ac:picMkLst>
            <pc:docMk/>
            <pc:sldMk cId="4129961963" sldId="397"/>
            <ac:picMk id="5" creationId="{45C73AB1-A093-DF25-6FE3-D6701F4D2769}"/>
          </ac:picMkLst>
        </pc:picChg>
        <pc:inkChg chg="add">
          <ac:chgData name="Haynes_Stephen" userId="9f536c29-46bd-42ab-906b-aaa510c21e45" providerId="ADAL" clId="{0718E61C-4F48-4761-995A-6FAFF34E108E}" dt="2026-01-17T03:08:12.834" v="7788" actId="9405"/>
          <ac:inkMkLst>
            <pc:docMk/>
            <pc:sldMk cId="4129961963" sldId="397"/>
            <ac:inkMk id="6" creationId="{46D254AF-7294-52A4-572A-7C82EC7F5341}"/>
          </ac:inkMkLst>
        </pc:inkChg>
        <pc:inkChg chg="add">
          <ac:chgData name="Haynes_Stephen" userId="9f536c29-46bd-42ab-906b-aaa510c21e45" providerId="ADAL" clId="{0718E61C-4F48-4761-995A-6FAFF34E108E}" dt="2026-01-17T03:08:18.418" v="7789" actId="9405"/>
          <ac:inkMkLst>
            <pc:docMk/>
            <pc:sldMk cId="4129961963" sldId="397"/>
            <ac:inkMk id="7" creationId="{C1B06B7D-4464-E905-DCE5-85408F693D2C}"/>
          </ac:inkMkLst>
        </pc:inkChg>
        <pc:inkChg chg="add del">
          <ac:chgData name="Haynes_Stephen" userId="9f536c29-46bd-42ab-906b-aaa510c21e45" providerId="ADAL" clId="{0718E61C-4F48-4761-995A-6FAFF34E108E}" dt="2026-01-17T03:08:31.570" v="7791"/>
          <ac:inkMkLst>
            <pc:docMk/>
            <pc:sldMk cId="4129961963" sldId="397"/>
            <ac:inkMk id="8" creationId="{BCCE9E7A-3ACC-86C6-B717-F4CDFF10B1DD}"/>
          </ac:inkMkLst>
        </pc:inkChg>
        <pc:inkChg chg="add mod">
          <ac:chgData name="Haynes_Stephen" userId="9f536c29-46bd-42ab-906b-aaa510c21e45" providerId="ADAL" clId="{0718E61C-4F48-4761-995A-6FAFF34E108E}" dt="2026-01-17T03:08:38.836" v="7792"/>
          <ac:inkMkLst>
            <pc:docMk/>
            <pc:sldMk cId="4129961963" sldId="397"/>
            <ac:inkMk id="9" creationId="{163AA837-2D6B-BBE0-248D-31DEDA014925}"/>
          </ac:inkMkLst>
        </pc:inkChg>
        <pc:inkChg chg="add del">
          <ac:chgData name="Haynes_Stephen" userId="9f536c29-46bd-42ab-906b-aaa510c21e45" providerId="ADAL" clId="{0718E61C-4F48-4761-995A-6FAFF34E108E}" dt="2026-01-17T03:09:11.259" v="7794"/>
          <ac:inkMkLst>
            <pc:docMk/>
            <pc:sldMk cId="4129961963" sldId="397"/>
            <ac:inkMk id="10" creationId="{C2612BC9-834E-24E2-1C45-32B5B5F184BB}"/>
          </ac:inkMkLst>
        </pc:inkChg>
        <pc:inkChg chg="add mod">
          <ac:chgData name="Haynes_Stephen" userId="9f536c29-46bd-42ab-906b-aaa510c21e45" providerId="ADAL" clId="{0718E61C-4F48-4761-995A-6FAFF34E108E}" dt="2026-01-17T03:09:14.146" v="7795"/>
          <ac:inkMkLst>
            <pc:docMk/>
            <pc:sldMk cId="4129961963" sldId="397"/>
            <ac:inkMk id="11" creationId="{990D628E-3305-A2FB-06AE-014F59910A8B}"/>
          </ac:inkMkLst>
        </pc:inkChg>
        <pc:inkChg chg="add del">
          <ac:chgData name="Haynes_Stephen" userId="9f536c29-46bd-42ab-906b-aaa510c21e45" providerId="ADAL" clId="{0718E61C-4F48-4761-995A-6FAFF34E108E}" dt="2026-01-17T03:09:17.643" v="7797"/>
          <ac:inkMkLst>
            <pc:docMk/>
            <pc:sldMk cId="4129961963" sldId="397"/>
            <ac:inkMk id="12" creationId="{09542395-4030-7798-925F-B82881352368}"/>
          </ac:inkMkLst>
        </pc:inkChg>
        <pc:inkChg chg="add del mod">
          <ac:chgData name="Haynes_Stephen" userId="9f536c29-46bd-42ab-906b-aaa510c21e45" providerId="ADAL" clId="{0718E61C-4F48-4761-995A-6FAFF34E108E}" dt="2026-01-17T03:09:47.432" v="7799"/>
          <ac:inkMkLst>
            <pc:docMk/>
            <pc:sldMk cId="4129961963" sldId="397"/>
            <ac:inkMk id="13" creationId="{0B6250FA-92CF-FCD3-672C-6062F5FC4B4A}"/>
          </ac:inkMkLst>
        </pc:inkChg>
        <pc:inkChg chg="add del">
          <ac:chgData name="Haynes_Stephen" userId="9f536c29-46bd-42ab-906b-aaa510c21e45" providerId="ADAL" clId="{0718E61C-4F48-4761-995A-6FAFF34E108E}" dt="2026-01-17T03:09:56.463" v="7801"/>
          <ac:inkMkLst>
            <pc:docMk/>
            <pc:sldMk cId="4129961963" sldId="397"/>
            <ac:inkMk id="14" creationId="{796E186D-16DD-B9F1-4948-B6E5FB9A7C34}"/>
          </ac:inkMkLst>
        </pc:inkChg>
        <pc:inkChg chg="add mod">
          <ac:chgData name="Haynes_Stephen" userId="9f536c29-46bd-42ab-906b-aaa510c21e45" providerId="ADAL" clId="{0718E61C-4F48-4761-995A-6FAFF34E108E}" dt="2026-01-17T03:10:06.343" v="7802"/>
          <ac:inkMkLst>
            <pc:docMk/>
            <pc:sldMk cId="4129961963" sldId="397"/>
            <ac:inkMk id="15" creationId="{C7DAF388-3CB6-D4C8-1DAC-CC9B02546D13}"/>
          </ac:inkMkLst>
        </pc:inkChg>
      </pc:sldChg>
      <pc:sldChg chg="addSp modSp new mod modAnim">
        <pc:chgData name="Haynes_Stephen" userId="9f536c29-46bd-42ab-906b-aaa510c21e45" providerId="ADAL" clId="{0718E61C-4F48-4761-995A-6FAFF34E108E}" dt="2026-01-17T03:49:42.304" v="8054"/>
        <pc:sldMkLst>
          <pc:docMk/>
          <pc:sldMk cId="362652507" sldId="398"/>
        </pc:sldMkLst>
        <pc:spChg chg="mod">
          <ac:chgData name="Haynes_Stephen" userId="9f536c29-46bd-42ab-906b-aaa510c21e45" providerId="ADAL" clId="{0718E61C-4F48-4761-995A-6FAFF34E108E}" dt="2026-01-15T20:00:10.334" v="7144" actId="1076"/>
          <ac:spMkLst>
            <pc:docMk/>
            <pc:sldMk cId="362652507" sldId="398"/>
            <ac:spMk id="2" creationId="{5CB806AD-0CC2-28B7-CEE7-FC74199C50AD}"/>
          </ac:spMkLst>
        </pc:spChg>
        <pc:spChg chg="mod">
          <ac:chgData name="Haynes_Stephen" userId="9f536c29-46bd-42ab-906b-aaa510c21e45" providerId="ADAL" clId="{0718E61C-4F48-4761-995A-6FAFF34E108E}" dt="2026-01-13T23:49:53.974" v="7087" actId="255"/>
          <ac:spMkLst>
            <pc:docMk/>
            <pc:sldMk cId="362652507" sldId="398"/>
            <ac:spMk id="3" creationId="{E1AAC616-BE37-F8F9-D496-9A8CBF4E7567}"/>
          </ac:spMkLst>
        </pc:spChg>
        <pc:picChg chg="add mod">
          <ac:chgData name="Haynes_Stephen" userId="9f536c29-46bd-42ab-906b-aaa510c21e45" providerId="ADAL" clId="{0718E61C-4F48-4761-995A-6FAFF34E108E}" dt="2026-01-17T03:11:06.787" v="7811" actId="1076"/>
          <ac:picMkLst>
            <pc:docMk/>
            <pc:sldMk cId="362652507" sldId="398"/>
            <ac:picMk id="86019" creationId="{610D0BF5-D59C-4AB1-8B0A-3BDC25714DDD}"/>
          </ac:picMkLst>
        </pc:picChg>
        <pc:picChg chg="add mod">
          <ac:chgData name="Haynes_Stephen" userId="9f536c29-46bd-42ab-906b-aaa510c21e45" providerId="ADAL" clId="{0718E61C-4F48-4761-995A-6FAFF34E108E}" dt="2026-01-17T03:11:09.822" v="7812" actId="1076"/>
          <ac:picMkLst>
            <pc:docMk/>
            <pc:sldMk cId="362652507" sldId="398"/>
            <ac:picMk id="87044" creationId="{C913774B-D8DC-4FE8-A2C7-D039E15EF484}"/>
          </ac:picMkLst>
        </pc:picChg>
      </pc:sldChg>
      <pc:sldChg chg="addSp modSp new mod modAnim">
        <pc:chgData name="Haynes_Stephen" userId="9f536c29-46bd-42ab-906b-aaa510c21e45" providerId="ADAL" clId="{0718E61C-4F48-4761-995A-6FAFF34E108E}" dt="2026-01-17T04:12:23.003" v="8316"/>
        <pc:sldMkLst>
          <pc:docMk/>
          <pc:sldMk cId="2656970735" sldId="399"/>
        </pc:sldMkLst>
        <pc:spChg chg="mod">
          <ac:chgData name="Haynes_Stephen" userId="9f536c29-46bd-42ab-906b-aaa510c21e45" providerId="ADAL" clId="{0718E61C-4F48-4761-995A-6FAFF34E108E}" dt="2026-01-17T04:11:49" v="8308" actId="1076"/>
          <ac:spMkLst>
            <pc:docMk/>
            <pc:sldMk cId="2656970735" sldId="399"/>
            <ac:spMk id="2" creationId="{98A30FCD-00D0-E897-959E-D7DC3091B621}"/>
          </ac:spMkLst>
        </pc:spChg>
        <pc:spChg chg="mod">
          <ac:chgData name="Haynes_Stephen" userId="9f536c29-46bd-42ab-906b-aaa510c21e45" providerId="ADAL" clId="{0718E61C-4F48-4761-995A-6FAFF34E108E}" dt="2026-01-17T03:20:19.434" v="7906" actId="20577"/>
          <ac:spMkLst>
            <pc:docMk/>
            <pc:sldMk cId="2656970735" sldId="399"/>
            <ac:spMk id="3" creationId="{F538A866-6EC9-549E-76C0-13298CE1CDD2}"/>
          </ac:spMkLst>
        </pc:spChg>
        <pc:spChg chg="add">
          <ac:chgData name="Haynes_Stephen" userId="9f536c29-46bd-42ab-906b-aaa510c21e45" providerId="ADAL" clId="{0718E61C-4F48-4761-995A-6FAFF34E108E}" dt="2026-01-17T03:19:08.743" v="7891"/>
          <ac:spMkLst>
            <pc:docMk/>
            <pc:sldMk cId="2656970735" sldId="399"/>
            <ac:spMk id="5" creationId="{1BFC3964-7ECA-6E5A-A672-225D9E7650F7}"/>
          </ac:spMkLst>
        </pc:spChg>
        <pc:picChg chg="add mod">
          <ac:chgData name="Haynes_Stephen" userId="9f536c29-46bd-42ab-906b-aaa510c21e45" providerId="ADAL" clId="{0718E61C-4F48-4761-995A-6FAFF34E108E}" dt="2026-01-17T04:11:54.006" v="8310" actId="1076"/>
          <ac:picMkLst>
            <pc:docMk/>
            <pc:sldMk cId="2656970735" sldId="399"/>
            <ac:picMk id="4100" creationId="{5171EBF2-7364-43CE-1334-CAD47BA4DA8C}"/>
          </ac:picMkLst>
        </pc:picChg>
        <pc:picChg chg="add mod">
          <ac:chgData name="Haynes_Stephen" userId="9f536c29-46bd-42ab-906b-aaa510c21e45" providerId="ADAL" clId="{0718E61C-4F48-4761-995A-6FAFF34E108E}" dt="2026-01-17T03:19:36.806" v="7894" actId="1076"/>
          <ac:picMkLst>
            <pc:docMk/>
            <pc:sldMk cId="2656970735" sldId="399"/>
            <ac:picMk id="108547" creationId="{0E23DC06-9DBE-49F3-822E-183E40DDCC26}"/>
          </ac:picMkLst>
        </pc:picChg>
      </pc:sldChg>
      <pc:sldChg chg="addSp delSp modSp new mod modAnim">
        <pc:chgData name="Haynes_Stephen" userId="9f536c29-46bd-42ab-906b-aaa510c21e45" providerId="ADAL" clId="{0718E61C-4F48-4761-995A-6FAFF34E108E}" dt="2026-01-17T04:08:27.445" v="8297"/>
        <pc:sldMkLst>
          <pc:docMk/>
          <pc:sldMk cId="656215225" sldId="400"/>
        </pc:sldMkLst>
        <pc:spChg chg="mod">
          <ac:chgData name="Haynes_Stephen" userId="9f536c29-46bd-42ab-906b-aaa510c21e45" providerId="ADAL" clId="{0718E61C-4F48-4761-995A-6FAFF34E108E}" dt="2026-01-17T04:06:54.696" v="8263" actId="20577"/>
          <ac:spMkLst>
            <pc:docMk/>
            <pc:sldMk cId="656215225" sldId="400"/>
            <ac:spMk id="2" creationId="{81582A69-FD11-9250-D4F0-6EED9BB03DA6}"/>
          </ac:spMkLst>
        </pc:spChg>
        <pc:spChg chg="del">
          <ac:chgData name="Haynes_Stephen" userId="9f536c29-46bd-42ab-906b-aaa510c21e45" providerId="ADAL" clId="{0718E61C-4F48-4761-995A-6FAFF34E108E}" dt="2026-01-17T04:07:08.667" v="8267" actId="21"/>
          <ac:spMkLst>
            <pc:docMk/>
            <pc:sldMk cId="656215225" sldId="400"/>
            <ac:spMk id="3" creationId="{54DA73A1-9634-AA33-D12B-5C8D2FA30832}"/>
          </ac:spMkLst>
        </pc:spChg>
        <pc:spChg chg="add mod">
          <ac:chgData name="Haynes_Stephen" userId="9f536c29-46bd-42ab-906b-aaa510c21e45" providerId="ADAL" clId="{0718E61C-4F48-4761-995A-6FAFF34E108E}" dt="2026-01-17T04:08:06.592" v="8293" actId="1076"/>
          <ac:spMkLst>
            <pc:docMk/>
            <pc:sldMk cId="656215225" sldId="400"/>
            <ac:spMk id="6" creationId="{6C32D542-8DE7-97E4-4705-264A3C37C34D}"/>
          </ac:spMkLst>
        </pc:spChg>
        <pc:spChg chg="add">
          <ac:chgData name="Haynes_Stephen" userId="9f536c29-46bd-42ab-906b-aaa510c21e45" providerId="ADAL" clId="{0718E61C-4F48-4761-995A-6FAFF34E108E}" dt="2026-01-17T04:05:27.685" v="8251"/>
          <ac:spMkLst>
            <pc:docMk/>
            <pc:sldMk cId="656215225" sldId="400"/>
            <ac:spMk id="7" creationId="{8D28585B-76F1-72C9-8A7D-FDFA51F323CD}"/>
          </ac:spMkLst>
        </pc:spChg>
        <pc:spChg chg="add mod">
          <ac:chgData name="Haynes_Stephen" userId="9f536c29-46bd-42ab-906b-aaa510c21e45" providerId="ADAL" clId="{0718E61C-4F48-4761-995A-6FAFF34E108E}" dt="2026-01-17T04:05:45.388" v="8253"/>
          <ac:spMkLst>
            <pc:docMk/>
            <pc:sldMk cId="656215225" sldId="400"/>
            <ac:spMk id="8" creationId="{0ED11DCB-E05B-04E5-95EC-90F5C7042328}"/>
          </ac:spMkLst>
        </pc:spChg>
        <pc:picChg chg="add mod">
          <ac:chgData name="Haynes_Stephen" userId="9f536c29-46bd-42ab-906b-aaa510c21e45" providerId="ADAL" clId="{0718E61C-4F48-4761-995A-6FAFF34E108E}" dt="2026-01-17T04:06:51.712" v="8259" actId="1076"/>
          <ac:picMkLst>
            <pc:docMk/>
            <pc:sldMk cId="656215225" sldId="400"/>
            <ac:picMk id="5126" creationId="{48133107-F54F-FE0B-0BDF-4A16B88C9106}"/>
          </ac:picMkLst>
        </pc:picChg>
      </pc:sldChg>
      <pc:sldChg chg="new del">
        <pc:chgData name="Haynes_Stephen" userId="9f536c29-46bd-42ab-906b-aaa510c21e45" providerId="ADAL" clId="{0718E61C-4F48-4761-995A-6FAFF34E108E}" dt="2026-01-17T02:44:41.594" v="7429" actId="680"/>
        <pc:sldMkLst>
          <pc:docMk/>
          <pc:sldMk cId="1237673907" sldId="400"/>
        </pc:sldMkLst>
      </pc:sldChg>
      <pc:sldChg chg="new del">
        <pc:chgData name="Haynes_Stephen" userId="9f536c29-46bd-42ab-906b-aaa510c21e45" providerId="ADAL" clId="{0718E61C-4F48-4761-995A-6FAFF34E108E}" dt="2026-01-17T03:28:28.497" v="7950" actId="680"/>
        <pc:sldMkLst>
          <pc:docMk/>
          <pc:sldMk cId="1450137643" sldId="400"/>
        </pc:sldMkLst>
      </pc:sldChg>
      <pc:sldMasterChg chg="modSldLayout">
        <pc:chgData name="Haynes_Stephen" userId="9f536c29-46bd-42ab-906b-aaa510c21e45" providerId="ADAL" clId="{0718E61C-4F48-4761-995A-6FAFF34E108E}" dt="2026-01-09T22:36:56.427" v="1504" actId="27028"/>
        <pc:sldMasterMkLst>
          <pc:docMk/>
          <pc:sldMasterMk cId="737433849" sldId="2147483648"/>
        </pc:sldMasterMkLst>
        <pc:sldLayoutChg chg="replId">
          <pc:chgData name="Haynes_Stephen" userId="9f536c29-46bd-42ab-906b-aaa510c21e45" providerId="ADAL" clId="{0718E61C-4F48-4761-995A-6FAFF34E108E}" dt="2026-01-09T22:36:56.427" v="1504" actId="27028"/>
          <pc:sldLayoutMkLst>
            <pc:docMk/>
            <pc:sldMasterMk cId="737433849" sldId="2147483648"/>
            <pc:sldLayoutMk cId="643748357" sldId="2147483947"/>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1A50702-3C68-4B14-B819-72B57D27F94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F0F4880-E690-44D0-8356-A9E7BDBAB0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E6205E-B305-4B90-9534-3C5E99A0275E}" type="datetimeFigureOut">
              <a:rPr lang="en-US" smtClean="0"/>
              <a:t>1/15/2026</a:t>
            </a:fld>
            <a:endParaRPr lang="en-US" dirty="0"/>
          </a:p>
        </p:txBody>
      </p:sp>
      <p:sp>
        <p:nvSpPr>
          <p:cNvPr id="4" name="Footer Placeholder 3">
            <a:extLst>
              <a:ext uri="{FF2B5EF4-FFF2-40B4-BE49-F238E27FC236}">
                <a16:creationId xmlns:a16="http://schemas.microsoft.com/office/drawing/2014/main" id="{26B4ACF6-39FD-4B08-A7D5-5BFDC37B462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F7C9FD2-2C57-4DE7-8EA4-86DEE80B988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0AC623C-86E0-4A85-83FB-F4A716956FD4}" type="slidenum">
              <a:rPr lang="en-US" smtClean="0"/>
              <a:t>‹#›</a:t>
            </a:fld>
            <a:endParaRPr lang="en-US" dirty="0"/>
          </a:p>
        </p:txBody>
      </p:sp>
    </p:spTree>
    <p:extLst>
      <p:ext uri="{BB962C8B-B14F-4D97-AF65-F5344CB8AC3E}">
        <p14:creationId xmlns:p14="http://schemas.microsoft.com/office/powerpoint/2010/main" val="169395559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17T03:08:12.833"/>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62,'40'-2,"63"-11,-59 6,43-1,190 7,-124 2,-124-2,0-2,35-8,-30 5,36-3,210 7,-145 4,-106-1,0 1,0 2,-1 1,1 1,46 17,-45-14,32 6,-22-7,5 0,1-3,0-1,76-5,44 3,-80 12,-56-8,39 2,311-6,-198-3,-150 2,-1 2,36 8,-33-4,52 2,-22-9,-36-1,0 2,0 0,46 10,-35-4,-1 0,61 0,80-8,-65-1,330 2,-412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1-17T03:08:18.418"/>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91,'87'-2,"98"5,-112 10,-2 1,173-10,-146-5,-74-1,1 0,38-10,-34 6,39-2,278 5,-179 5,628-2,-773-1,-1-2,1 0,-1-1,0-1,24-10,11-1,-32 11,1 1,0 1,-1 2,33 1,27-2,-63 0,33-9,-34 6,38-4,116 8,-108 2,-40-1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7T03:08:31.571"/>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10 0,'14818'0'0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7T03:09:11.260"/>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0 0,'7500'0'0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7T03:09:56.464"/>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91 0,'29366'0'0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3722F1-E430-42A1-A473-1759336AECCE}" type="datetimeFigureOut">
              <a:rPr lang="en-US" smtClean="0"/>
              <a:t>1/15/2026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7D7554-D10C-4E29-B8E6-BB7111FA614F}" type="slidenum">
              <a:rPr lang="en-US" smtClean="0"/>
              <a:t>‹#›</a:t>
            </a:fld>
            <a:endParaRPr lang="en-US" dirty="0"/>
          </a:p>
        </p:txBody>
      </p:sp>
    </p:spTree>
    <p:extLst>
      <p:ext uri="{BB962C8B-B14F-4D97-AF65-F5344CB8AC3E}">
        <p14:creationId xmlns:p14="http://schemas.microsoft.com/office/powerpoint/2010/main" val="3517347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26</a:t>
            </a:fld>
            <a:endParaRPr lang="en-US" dirty="0"/>
          </a:p>
        </p:txBody>
      </p:sp>
    </p:spTree>
    <p:extLst>
      <p:ext uri="{BB962C8B-B14F-4D97-AF65-F5344CB8AC3E}">
        <p14:creationId xmlns:p14="http://schemas.microsoft.com/office/powerpoint/2010/main" val="850156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accent2">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B5E70F-EF03-B535-2505-BC971E3BC36D}"/>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8794424E-93DD-A404-D05E-EF6030A76D3B}"/>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03A3B6B-5129-A46A-A20C-5D7BC706C9B1}"/>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24E401A1-8CEE-5E1B-343B-D737433AE63F}"/>
              </a:ext>
            </a:extLst>
          </p:cNvPr>
          <p:cNvSpPr>
            <a:spLocks noGrp="1"/>
          </p:cNvSpPr>
          <p:nvPr>
            <p:ph type="title" hasCustomPrompt="1"/>
          </p:nvPr>
        </p:nvSpPr>
        <p:spPr>
          <a:xfrm>
            <a:off x="1317615" y="690511"/>
            <a:ext cx="5185821" cy="5253089"/>
          </a:xfrm>
        </p:spPr>
        <p:txBody>
          <a:bodyPr anchor="b">
            <a:normAutofit/>
          </a:bodyPr>
          <a:lstStyle>
            <a:lvl1pPr>
              <a:defRPr sz="6000">
                <a:solidFill>
                  <a:schemeClr val="bg1"/>
                </a:solidFill>
              </a:defRPr>
            </a:lvl1pPr>
          </a:lstStyle>
          <a:p>
            <a:r>
              <a:rPr lang="en-US" dirty="0"/>
              <a:t>Click to add title</a:t>
            </a:r>
          </a:p>
        </p:txBody>
      </p:sp>
    </p:spTree>
    <p:extLst>
      <p:ext uri="{BB962C8B-B14F-4D97-AF65-F5344CB8AC3E}">
        <p14:creationId xmlns:p14="http://schemas.microsoft.com/office/powerpoint/2010/main" val="1784555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and Tabl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1468814" y="2057400"/>
            <a:ext cx="3091027" cy="3867538"/>
          </a:xfrm>
        </p:spPr>
        <p:txBody>
          <a:bodyPr lIns="0">
            <a:normAutofit/>
          </a:bodyPr>
          <a:lstStyle>
            <a:lvl1pPr marL="0" indent="0">
              <a:lnSpc>
                <a:spcPct val="100000"/>
              </a:lnSpc>
              <a:spcBef>
                <a:spcPts val="0"/>
              </a:spcBef>
              <a:spcAft>
                <a:spcPts val="1200"/>
              </a:spcAft>
              <a:buNone/>
              <a:defRPr sz="2000"/>
            </a:lvl1pPr>
            <a:lvl2pPr marL="800100" indent="-342900">
              <a:lnSpc>
                <a:spcPct val="100000"/>
              </a:lnSpc>
              <a:spcBef>
                <a:spcPts val="0"/>
              </a:spcBef>
              <a:spcAft>
                <a:spcPts val="1200"/>
              </a:spcAft>
              <a:buFont typeface="Arial" panose="020B0604020202020204" pitchFamily="34" charset="0"/>
              <a:buChar char="•"/>
              <a:defRPr sz="2000"/>
            </a:lvl2pPr>
            <a:lvl3pPr marL="1257300" indent="-342900">
              <a:spcBef>
                <a:spcPts val="0"/>
              </a:spcBef>
              <a:spcAft>
                <a:spcPts val="1200"/>
              </a:spcAft>
              <a:buFont typeface="Arial" panose="020B0604020202020204" pitchFamily="34" charset="0"/>
              <a:buChar char="•"/>
              <a:defRPr sz="2000"/>
            </a:lvl3pPr>
            <a:lvl4pPr marL="1714500" indent="-342900">
              <a:spcBef>
                <a:spcPts val="0"/>
              </a:spcBef>
              <a:spcAft>
                <a:spcPts val="1200"/>
              </a:spcAft>
              <a:buFont typeface="Arial" panose="020B0604020202020204" pitchFamily="34" charset="0"/>
              <a:buChar char="•"/>
              <a:defRPr sz="2000"/>
            </a:lvl4pPr>
            <a:lvl5pPr marL="2171700" indent="-342900">
              <a:spcBef>
                <a:spcPts val="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able Placeholder 13">
            <a:extLst>
              <a:ext uri="{FF2B5EF4-FFF2-40B4-BE49-F238E27FC236}">
                <a16:creationId xmlns:a16="http://schemas.microsoft.com/office/drawing/2014/main" id="{EA708189-1532-1BDD-104F-4D8556146CEE}"/>
              </a:ext>
            </a:extLst>
          </p:cNvPr>
          <p:cNvSpPr>
            <a:spLocks noGrp="1"/>
          </p:cNvSpPr>
          <p:nvPr>
            <p:ph type="tbl" sz="quarter" idx="12"/>
          </p:nvPr>
        </p:nvSpPr>
        <p:spPr>
          <a:xfrm>
            <a:off x="5097463" y="2051976"/>
            <a:ext cx="6180137" cy="3867538"/>
          </a:xfrm>
        </p:spPr>
        <p:txBody>
          <a:bodyPr>
            <a:normAutofit/>
          </a:bodyPr>
          <a:lstStyle>
            <a:lvl1pPr>
              <a:defRPr sz="2000"/>
            </a:lvl1pPr>
          </a:lstStyle>
          <a:p>
            <a:r>
              <a:rPr lang="en-US"/>
              <a:t>Click icon to add table</a:t>
            </a:r>
            <a:endParaRPr lang="en-US" dirty="0"/>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6E0EC71B-95A1-C740-6B1F-F8DF02E2D164}"/>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3409299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2 Content 2">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8" name="Content Placeholder 7">
            <a:extLst>
              <a:ext uri="{FF2B5EF4-FFF2-40B4-BE49-F238E27FC236}">
                <a16:creationId xmlns:a16="http://schemas.microsoft.com/office/drawing/2014/main" id="{8B0AB10A-3CAB-D4C0-3CB1-401461802BD3}"/>
              </a:ext>
            </a:extLst>
          </p:cNvPr>
          <p:cNvSpPr>
            <a:spLocks noGrp="1"/>
          </p:cNvSpPr>
          <p:nvPr>
            <p:ph sz="quarter" idx="10" hasCustomPrompt="1"/>
          </p:nvPr>
        </p:nvSpPr>
        <p:spPr>
          <a:xfrm>
            <a:off x="1468814" y="2066731"/>
            <a:ext cx="6452876" cy="3867538"/>
          </a:xfrm>
        </p:spPr>
        <p:txBody>
          <a:bodyPr lIns="0">
            <a:normAutofit/>
          </a:bodyPr>
          <a:lstStyle>
            <a:lvl1pPr>
              <a:lnSpc>
                <a:spcPct val="100000"/>
              </a:lnSpc>
              <a:spcAft>
                <a:spcPts val="600"/>
              </a:spcAft>
              <a:defRPr sz="2000"/>
            </a:lvl1pPr>
            <a:lvl2pPr>
              <a:lnSpc>
                <a:spcPct val="100000"/>
              </a:lnSpc>
              <a:spcAft>
                <a:spcPts val="600"/>
              </a:spcAft>
              <a:defRPr sz="2000"/>
            </a:lvl2pPr>
            <a:lvl3pPr>
              <a:lnSpc>
                <a:spcPct val="100000"/>
              </a:lnSpc>
              <a:spcBef>
                <a:spcPts val="1000"/>
              </a:spcBef>
              <a:spcAft>
                <a:spcPts val="600"/>
              </a:spcAft>
              <a:defRPr sz="2000"/>
            </a:lvl3pPr>
            <a:lvl4pPr>
              <a:lnSpc>
                <a:spcPct val="100000"/>
              </a:lnSpc>
              <a:spcAft>
                <a:spcPts val="1200"/>
              </a:spcAft>
              <a:defRPr sz="2000"/>
            </a:lvl4pPr>
            <a:lvl5pP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7">
            <a:extLst>
              <a:ext uri="{FF2B5EF4-FFF2-40B4-BE49-F238E27FC236}">
                <a16:creationId xmlns:a16="http://schemas.microsoft.com/office/drawing/2014/main" id="{7DBA8ADB-B20F-8404-46AB-AF67E25C7C75}"/>
              </a:ext>
            </a:extLst>
          </p:cNvPr>
          <p:cNvSpPr>
            <a:spLocks noGrp="1"/>
          </p:cNvSpPr>
          <p:nvPr>
            <p:ph sz="quarter" idx="11" hasCustomPrompt="1"/>
          </p:nvPr>
        </p:nvSpPr>
        <p:spPr>
          <a:xfrm>
            <a:off x="8169196" y="2066731"/>
            <a:ext cx="3108391" cy="3867538"/>
          </a:xfrm>
        </p:spPr>
        <p:txBody>
          <a:bodyPr lIns="0">
            <a:normAutofit/>
          </a:bodyPr>
          <a:lstStyle>
            <a:lvl1pPr marL="0" indent="0">
              <a:lnSpc>
                <a:spcPct val="100000"/>
              </a:lnSpc>
              <a:spcAft>
                <a:spcPts val="600"/>
              </a:spcAft>
              <a:buNone/>
              <a:defRPr sz="2000"/>
            </a:lvl1pPr>
            <a:lvl2pPr marL="800100" indent="-342900">
              <a:lnSpc>
                <a:spcPct val="100000"/>
              </a:lnSpc>
              <a:spcAft>
                <a:spcPts val="600"/>
              </a:spcAft>
              <a:buFont typeface="Arial" panose="020B0604020202020204" pitchFamily="34" charset="0"/>
              <a:buChar char="•"/>
              <a:defRPr sz="2000"/>
            </a:lvl2pPr>
            <a:lvl3pPr marL="1257300" indent="-342900">
              <a:buFont typeface="Arial" panose="020B0604020202020204" pitchFamily="34" charset="0"/>
              <a:buChar char="•"/>
              <a:defRPr sz="2000"/>
            </a:lvl3pPr>
            <a:lvl4pPr marL="1714500" indent="-342900">
              <a:buFont typeface="Arial" panose="020B0604020202020204" pitchFamily="34" charset="0"/>
              <a:buChar char="•"/>
              <a:defRPr sz="2000"/>
            </a:lvl4pPr>
            <a:lvl5pPr marL="2171700" indent="-342900">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5">
            <a:extLst>
              <a:ext uri="{FF2B5EF4-FFF2-40B4-BE49-F238E27FC236}">
                <a16:creationId xmlns:a16="http://schemas.microsoft.com/office/drawing/2014/main" id="{8814D5F7-E70A-5F97-5C8F-95B9E1B6D492}"/>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8528140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Tabl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9" name="Table Placeholder 8">
            <a:extLst>
              <a:ext uri="{FF2B5EF4-FFF2-40B4-BE49-F238E27FC236}">
                <a16:creationId xmlns:a16="http://schemas.microsoft.com/office/drawing/2014/main" id="{CB43608F-0A38-CF4A-4B3B-F1212E786FDE}"/>
              </a:ext>
            </a:extLst>
          </p:cNvPr>
          <p:cNvSpPr>
            <a:spLocks noGrp="1"/>
          </p:cNvSpPr>
          <p:nvPr>
            <p:ph type="tbl" sz="quarter" idx="10"/>
          </p:nvPr>
        </p:nvSpPr>
        <p:spPr>
          <a:xfrm>
            <a:off x="1487488" y="2057400"/>
            <a:ext cx="9790112" cy="3886200"/>
          </a:xfrm>
        </p:spPr>
        <p:txBody>
          <a:bodyPr>
            <a:normAutofit/>
          </a:bodyPr>
          <a:lstStyle>
            <a:lvl1pPr>
              <a:defRPr sz="2400"/>
            </a:lvl1pPr>
          </a:lstStyle>
          <a:p>
            <a:r>
              <a:rPr lang="en-US"/>
              <a:t>Click icon to add table</a:t>
            </a:r>
            <a:endParaRPr lang="en-US" dirty="0"/>
          </a:p>
        </p:txBody>
      </p:sp>
      <p:sp>
        <p:nvSpPr>
          <p:cNvPr id="2" name="Slide Number Placeholder 5">
            <a:extLst>
              <a:ext uri="{FF2B5EF4-FFF2-40B4-BE49-F238E27FC236}">
                <a16:creationId xmlns:a16="http://schemas.microsoft.com/office/drawing/2014/main" id="{05DA3688-07D1-82D9-6818-C95E9A69C2F1}"/>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26913572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accent2">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B5E70F-EF03-B535-2505-BC971E3BC36D}"/>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8794424E-93DD-A404-D05E-EF6030A76D3B}"/>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03A3B6B-5129-A46A-A20C-5D7BC706C9B1}"/>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24E401A1-8CEE-5E1B-343B-D737433AE63F}"/>
              </a:ext>
            </a:extLst>
          </p:cNvPr>
          <p:cNvSpPr>
            <a:spLocks noGrp="1"/>
          </p:cNvSpPr>
          <p:nvPr>
            <p:ph type="title" hasCustomPrompt="1"/>
          </p:nvPr>
        </p:nvSpPr>
        <p:spPr>
          <a:xfrm>
            <a:off x="1317614" y="690511"/>
            <a:ext cx="4964671" cy="5253089"/>
          </a:xfrm>
        </p:spPr>
        <p:txBody>
          <a:bodyPr anchor="b">
            <a:normAutofit/>
          </a:bodyPr>
          <a:lstStyle>
            <a:lvl1pPr>
              <a:defRPr sz="6000">
                <a:solidFill>
                  <a:schemeClr val="bg1"/>
                </a:solidFill>
              </a:defRPr>
            </a:lvl1pPr>
          </a:lstStyle>
          <a:p>
            <a:r>
              <a:rPr lang="en-US" dirty="0"/>
              <a:t>Click to add title</a:t>
            </a:r>
          </a:p>
        </p:txBody>
      </p:sp>
      <p:sp>
        <p:nvSpPr>
          <p:cNvPr id="10" name="Content Placeholder 9">
            <a:extLst>
              <a:ext uri="{FF2B5EF4-FFF2-40B4-BE49-F238E27FC236}">
                <a16:creationId xmlns:a16="http://schemas.microsoft.com/office/drawing/2014/main" id="{AD608249-3D60-D3B2-68C5-778D0EA18F2D}"/>
              </a:ext>
            </a:extLst>
          </p:cNvPr>
          <p:cNvSpPr>
            <a:spLocks noGrp="1"/>
          </p:cNvSpPr>
          <p:nvPr>
            <p:ph sz="quarter" idx="10" hasCustomPrompt="1"/>
          </p:nvPr>
        </p:nvSpPr>
        <p:spPr>
          <a:xfrm>
            <a:off x="6282286" y="690465"/>
            <a:ext cx="4784372" cy="5253089"/>
          </a:xfrm>
        </p:spPr>
        <p:txBody>
          <a:bodyPr anchor="ctr">
            <a:normAutofit/>
          </a:bodyPr>
          <a:lstStyle>
            <a:lvl1pPr marL="0" indent="0">
              <a:lnSpc>
                <a:spcPct val="100000"/>
              </a:lnSpc>
              <a:spcBef>
                <a:spcPts val="0"/>
              </a:spcBef>
              <a:spcAft>
                <a:spcPts val="1200"/>
              </a:spcAft>
              <a:buNone/>
              <a:defRPr sz="2000">
                <a:solidFill>
                  <a:schemeClr val="bg1"/>
                </a:solidFill>
              </a:defRPr>
            </a:lvl1pPr>
            <a:lvl2pPr marL="742950" indent="-285750">
              <a:lnSpc>
                <a:spcPct val="100000"/>
              </a:lnSpc>
              <a:spcBef>
                <a:spcPts val="0"/>
              </a:spcBef>
              <a:spcAft>
                <a:spcPts val="1200"/>
              </a:spcAft>
              <a:buFont typeface="Arial" panose="020B0604020202020204" pitchFamily="34" charset="0"/>
              <a:buChar char="•"/>
              <a:defRPr sz="1800">
                <a:solidFill>
                  <a:schemeClr val="bg1"/>
                </a:solidFill>
              </a:defRPr>
            </a:lvl2pPr>
            <a:lvl3pPr marL="1200150" indent="-285750">
              <a:lnSpc>
                <a:spcPct val="100000"/>
              </a:lnSpc>
              <a:spcBef>
                <a:spcPts val="0"/>
              </a:spcBef>
              <a:spcAft>
                <a:spcPts val="1200"/>
              </a:spcAft>
              <a:buFont typeface="Arial" panose="020B0604020202020204" pitchFamily="34" charset="0"/>
              <a:buChar char="•"/>
              <a:defRPr sz="1600">
                <a:solidFill>
                  <a:schemeClr val="bg1"/>
                </a:solidFill>
              </a:defRPr>
            </a:lvl3pPr>
            <a:lvl4pPr marL="1657350" indent="-285750">
              <a:lnSpc>
                <a:spcPct val="100000"/>
              </a:lnSpc>
              <a:spcBef>
                <a:spcPts val="0"/>
              </a:spcBef>
              <a:spcAft>
                <a:spcPts val="1200"/>
              </a:spcAft>
              <a:buFont typeface="Arial" panose="020B0604020202020204" pitchFamily="34" charset="0"/>
              <a:buChar char="•"/>
              <a:defRPr sz="1400">
                <a:solidFill>
                  <a:schemeClr val="bg1"/>
                </a:solidFill>
              </a:defRPr>
            </a:lvl4pPr>
            <a:lvl5pPr marL="2114550" indent="-285750">
              <a:lnSpc>
                <a:spcPct val="100000"/>
              </a:lnSpc>
              <a:spcBef>
                <a:spcPts val="0"/>
              </a:spcBef>
              <a:spcAft>
                <a:spcPts val="1200"/>
              </a:spcAft>
              <a:buFont typeface="Arial" panose="020B0604020202020204" pitchFamily="34" charset="0"/>
              <a:buChar char="•"/>
              <a:defRPr sz="1400">
                <a:solidFill>
                  <a:schemeClr val="bg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43748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1">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55583" y="737115"/>
            <a:ext cx="4640418" cy="5407091"/>
          </a:xfrm>
        </p:spPr>
        <p:txBody>
          <a:bodyPr lIns="0">
            <a:normAutofit/>
          </a:bodyPr>
          <a:lstStyle>
            <a:lvl1pPr>
              <a:defRPr sz="3600"/>
            </a:lvl1pPr>
          </a:lstStyle>
          <a:p>
            <a:r>
              <a:rPr lang="en-US" dirty="0"/>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6388461" y="737115"/>
            <a:ext cx="4449712" cy="5407091"/>
          </a:xfrm>
        </p:spPr>
        <p:txBody>
          <a:bodyPr lIns="0" tIns="0" rIns="0" bIns="0" anchor="ctr">
            <a:normAutofit/>
          </a:bodyPr>
          <a:lstStyle>
            <a:lvl1pPr marL="228600" indent="-228600">
              <a:lnSpc>
                <a:spcPct val="100000"/>
              </a:lnSpc>
              <a:spcBef>
                <a:spcPts val="0"/>
              </a:spcBef>
              <a:spcAft>
                <a:spcPts val="1200"/>
              </a:spcAft>
              <a:buFont typeface="Arial" panose="020B0604020202020204" pitchFamily="34" charset="0"/>
              <a:buChar char="•"/>
              <a:defRPr sz="2000"/>
            </a:lvl1pPr>
            <a:lvl2pPr marL="685800" indent="-228600">
              <a:lnSpc>
                <a:spcPct val="100000"/>
              </a:lnSpc>
              <a:spcBef>
                <a:spcPts val="0"/>
              </a:spcBef>
              <a:spcAft>
                <a:spcPts val="1200"/>
              </a:spcAft>
              <a:buFont typeface="Arial" panose="020B0604020202020204" pitchFamily="34" charset="0"/>
              <a:buChar char="•"/>
              <a:defRPr sz="2000"/>
            </a:lvl2pPr>
            <a:lvl3pPr marL="1143000" indent="-228600">
              <a:spcBef>
                <a:spcPts val="0"/>
              </a:spcBef>
              <a:spcAft>
                <a:spcPts val="1200"/>
              </a:spcAft>
              <a:buFont typeface="Arial" panose="020B0604020202020204" pitchFamily="34" charset="0"/>
              <a:buChar char="•"/>
              <a:defRPr sz="2000"/>
            </a:lvl3pPr>
            <a:lvl4pPr marL="1600200" indent="-228600">
              <a:spcBef>
                <a:spcPts val="0"/>
              </a:spcBef>
              <a:spcAft>
                <a:spcPts val="1200"/>
              </a:spcAft>
              <a:buFont typeface="Arial" panose="020B0604020202020204" pitchFamily="34" charset="0"/>
              <a:buChar char="•"/>
              <a:defRPr sz="2000"/>
            </a:lvl4pPr>
            <a:lvl5pPr marL="2057400" indent="-228600">
              <a:spcBef>
                <a:spcPts val="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 name="Straight Connector 2">
            <a:extLst>
              <a:ext uri="{FF2B5EF4-FFF2-40B4-BE49-F238E27FC236}">
                <a16:creationId xmlns:a16="http://schemas.microsoft.com/office/drawing/2014/main" id="{45FE61D9-DA99-9DA5-5DD2-C4118066CA63}"/>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E64603E-965E-E3BF-203B-F4D99428203D}"/>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5">
            <a:extLst>
              <a:ext uri="{FF2B5EF4-FFF2-40B4-BE49-F238E27FC236}">
                <a16:creationId xmlns:a16="http://schemas.microsoft.com/office/drawing/2014/main" id="{4E9F5D75-1D8F-F695-81F8-4A6D0C678215}"/>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3277245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Pictur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B6B956C-A124-5A7C-EBD4-CBB618B9BC1D}"/>
              </a:ext>
            </a:extLst>
          </p:cNvPr>
          <p:cNvSpPr>
            <a:spLocks noGrp="1"/>
          </p:cNvSpPr>
          <p:nvPr>
            <p:ph type="title" hasCustomPrompt="1"/>
          </p:nvPr>
        </p:nvSpPr>
        <p:spPr>
          <a:xfrm>
            <a:off x="1353827" y="1278294"/>
            <a:ext cx="5000318" cy="4904141"/>
          </a:xfrm>
        </p:spPr>
        <p:txBody>
          <a:bodyPr anchor="b">
            <a:normAutofit/>
          </a:bodyPr>
          <a:lstStyle>
            <a:lvl1pPr>
              <a:defRPr sz="3600"/>
            </a:lvl1pPr>
          </a:lstStyle>
          <a:p>
            <a:r>
              <a:rPr lang="en-US" dirty="0"/>
              <a:t>Click to add title</a:t>
            </a:r>
          </a:p>
        </p:txBody>
      </p:sp>
      <p:sp>
        <p:nvSpPr>
          <p:cNvPr id="12" name="Picture Placeholder 11">
            <a:extLst>
              <a:ext uri="{FF2B5EF4-FFF2-40B4-BE49-F238E27FC236}">
                <a16:creationId xmlns:a16="http://schemas.microsoft.com/office/drawing/2014/main" id="{2B92702B-E14C-886C-445A-349265F37592}"/>
              </a:ext>
            </a:extLst>
          </p:cNvPr>
          <p:cNvSpPr>
            <a:spLocks noGrp="1"/>
          </p:cNvSpPr>
          <p:nvPr>
            <p:ph type="pic" sz="quarter" idx="13"/>
          </p:nvPr>
        </p:nvSpPr>
        <p:spPr>
          <a:xfrm>
            <a:off x="6642169" y="-1"/>
            <a:ext cx="4635426" cy="6857999"/>
          </a:xfrm>
        </p:spPr>
        <p:txBody>
          <a:bodyPr>
            <a:normAutofit/>
          </a:bodyPr>
          <a:lstStyle>
            <a:lvl1pPr marL="0" indent="0" algn="ctr">
              <a:buNone/>
              <a:defRPr sz="2000"/>
            </a:lvl1pPr>
          </a:lstStyle>
          <a:p>
            <a:r>
              <a:rPr lang="en-US"/>
              <a:t>Click icon to add picture</a:t>
            </a:r>
            <a:endParaRPr lang="en-US" dirty="0"/>
          </a:p>
        </p:txBody>
      </p:sp>
      <p:sp>
        <p:nvSpPr>
          <p:cNvPr id="6" name="Rectangle 5">
            <a:extLst>
              <a:ext uri="{FF2B5EF4-FFF2-40B4-BE49-F238E27FC236}">
                <a16:creationId xmlns:a16="http://schemas.microsoft.com/office/drawing/2014/main" id="{49C76C37-CBD2-36CF-1413-53DD1CB4A545}"/>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10D1AAD-E663-5B8E-CE72-64C1DBF19CE0}"/>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EC250190-89C1-EAA3-6C2A-15A60C6754F5}"/>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9029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Subtitl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B6B956C-A124-5A7C-EBD4-CBB618B9BC1D}"/>
              </a:ext>
            </a:extLst>
          </p:cNvPr>
          <p:cNvSpPr>
            <a:spLocks noGrp="1"/>
          </p:cNvSpPr>
          <p:nvPr>
            <p:ph type="title" hasCustomPrompt="1"/>
          </p:nvPr>
        </p:nvSpPr>
        <p:spPr>
          <a:xfrm>
            <a:off x="1353827" y="3508311"/>
            <a:ext cx="9923770" cy="1438762"/>
          </a:xfrm>
        </p:spPr>
        <p:txBody>
          <a:bodyPr anchor="b">
            <a:normAutofit/>
          </a:bodyPr>
          <a:lstStyle>
            <a:lvl1pPr>
              <a:defRPr sz="3600"/>
            </a:lvl1pPr>
          </a:lstStyle>
          <a:p>
            <a:r>
              <a:rPr lang="en-US" dirty="0"/>
              <a:t>Click to add title</a:t>
            </a:r>
          </a:p>
        </p:txBody>
      </p:sp>
      <p:sp>
        <p:nvSpPr>
          <p:cNvPr id="12" name="Picture Placeholder 11">
            <a:extLst>
              <a:ext uri="{FF2B5EF4-FFF2-40B4-BE49-F238E27FC236}">
                <a16:creationId xmlns:a16="http://schemas.microsoft.com/office/drawing/2014/main" id="{2B92702B-E14C-886C-445A-349265F37592}"/>
              </a:ext>
            </a:extLst>
          </p:cNvPr>
          <p:cNvSpPr>
            <a:spLocks noGrp="1"/>
          </p:cNvSpPr>
          <p:nvPr>
            <p:ph type="pic" sz="quarter" idx="13"/>
          </p:nvPr>
        </p:nvSpPr>
        <p:spPr>
          <a:xfrm>
            <a:off x="915600" y="0"/>
            <a:ext cx="10361995" cy="3429000"/>
          </a:xfrm>
        </p:spPr>
        <p:txBody>
          <a:bodyPr>
            <a:normAutofit/>
          </a:bodyPr>
          <a:lstStyle>
            <a:lvl1pPr marL="0" indent="0" algn="ctr">
              <a:buNone/>
              <a:defRPr sz="2000"/>
            </a:lvl1pPr>
          </a:lstStyle>
          <a:p>
            <a:r>
              <a:rPr lang="en-US"/>
              <a:t>Click icon to add picture</a:t>
            </a:r>
            <a:endParaRPr lang="en-US" dirty="0"/>
          </a:p>
        </p:txBody>
      </p:sp>
      <p:sp>
        <p:nvSpPr>
          <p:cNvPr id="6" name="Rectangle 5">
            <a:extLst>
              <a:ext uri="{FF2B5EF4-FFF2-40B4-BE49-F238E27FC236}">
                <a16:creationId xmlns:a16="http://schemas.microsoft.com/office/drawing/2014/main" id="{49C76C37-CBD2-36CF-1413-53DD1CB4A545}"/>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10D1AAD-E663-5B8E-CE72-64C1DBF19CE0}"/>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EC250190-89C1-EAA3-6C2A-15A60C6754F5}"/>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12">
            <a:extLst>
              <a:ext uri="{FF2B5EF4-FFF2-40B4-BE49-F238E27FC236}">
                <a16:creationId xmlns:a16="http://schemas.microsoft.com/office/drawing/2014/main" id="{D179113D-0374-3934-841E-56AD5AFCF977}"/>
              </a:ext>
            </a:extLst>
          </p:cNvPr>
          <p:cNvSpPr>
            <a:spLocks noGrp="1"/>
          </p:cNvSpPr>
          <p:nvPr>
            <p:ph type="body" sz="quarter" idx="12" hasCustomPrompt="1"/>
          </p:nvPr>
        </p:nvSpPr>
        <p:spPr>
          <a:xfrm>
            <a:off x="1353828" y="5228488"/>
            <a:ext cx="9923770" cy="1368256"/>
          </a:xfrm>
          <a:prstGeom prst="rect">
            <a:avLst/>
          </a:prstGeom>
        </p:spPr>
        <p:txBody>
          <a:bodyPr anchor="t">
            <a:normAutofit/>
          </a:bodyPr>
          <a:lstStyle>
            <a:lvl1pPr marL="0" indent="0" algn="l">
              <a:lnSpc>
                <a:spcPct val="80000"/>
              </a:lnSpc>
              <a:spcBef>
                <a:spcPts val="0"/>
              </a:spcBef>
              <a:buNone/>
              <a:defRPr sz="2000" spc="0" baseline="0">
                <a:solidFill>
                  <a:schemeClr val="tx1"/>
                </a:solidFill>
                <a:latin typeface="+mn-lt"/>
              </a:defRPr>
            </a:lvl1pPr>
          </a:lstStyle>
          <a:p>
            <a:pPr lvl="0"/>
            <a:r>
              <a:rPr lang="en-US" dirty="0"/>
              <a:t>Click to add subtitle</a:t>
            </a:r>
          </a:p>
        </p:txBody>
      </p:sp>
    </p:spTree>
    <p:extLst>
      <p:ext uri="{BB962C8B-B14F-4D97-AF65-F5344CB8AC3E}">
        <p14:creationId xmlns:p14="http://schemas.microsoft.com/office/powerpoint/2010/main" val="3227224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5" y="503852"/>
            <a:ext cx="9150675" cy="1427585"/>
          </a:xfrm>
        </p:spPr>
        <p:txBody>
          <a:bodyPr lIns="0">
            <a:normAutofit/>
          </a:bodyPr>
          <a:lstStyle>
            <a:lvl1pPr>
              <a:defRPr sz="3600"/>
            </a:lvl1pPr>
          </a:lstStyle>
          <a:p>
            <a:r>
              <a:rPr lang="en-US" dirty="0"/>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1450153" y="2108722"/>
            <a:ext cx="8552264" cy="4119463"/>
          </a:xfrm>
        </p:spPr>
        <p:txBody>
          <a:bodyPr lIns="0" tIns="0" rIns="0" bIns="0">
            <a:normAutofit/>
          </a:bodyPr>
          <a:lstStyle>
            <a:lvl1pPr marL="228600" indent="-228600">
              <a:lnSpc>
                <a:spcPct val="100000"/>
              </a:lnSpc>
              <a:spcBef>
                <a:spcPts val="0"/>
              </a:spcBef>
              <a:spcAft>
                <a:spcPts val="1200"/>
              </a:spcAft>
              <a:buFont typeface="Arial" panose="020B0604020202020204" pitchFamily="34" charset="0"/>
              <a:buChar char="•"/>
              <a:defRPr sz="2000"/>
            </a:lvl1pPr>
            <a:lvl2pPr marL="685800" indent="-228600">
              <a:lnSpc>
                <a:spcPct val="100000"/>
              </a:lnSpc>
              <a:spcBef>
                <a:spcPts val="0"/>
              </a:spcBef>
              <a:spcAft>
                <a:spcPts val="1200"/>
              </a:spcAft>
              <a:buFont typeface="Arial" panose="020B0604020202020204" pitchFamily="34" charset="0"/>
              <a:buChar char="•"/>
              <a:defRPr sz="2000"/>
            </a:lvl2pPr>
            <a:lvl3pPr marL="1143000" indent="-228600">
              <a:spcBef>
                <a:spcPts val="0"/>
              </a:spcBef>
              <a:spcAft>
                <a:spcPts val="1200"/>
              </a:spcAft>
              <a:buFont typeface="Arial" panose="020B0604020202020204" pitchFamily="34" charset="0"/>
              <a:buChar char="•"/>
              <a:defRPr sz="2000"/>
            </a:lvl3pPr>
            <a:lvl4pPr marL="1600200" indent="-228600">
              <a:spcBef>
                <a:spcPts val="0"/>
              </a:spcBef>
              <a:spcAft>
                <a:spcPts val="1200"/>
              </a:spcAft>
              <a:buFont typeface="Arial" panose="020B0604020202020204" pitchFamily="34" charset="0"/>
              <a:buChar char="•"/>
              <a:defRPr sz="2000"/>
            </a:lvl4pPr>
            <a:lvl5pPr marL="2057400" indent="-228600">
              <a:spcBef>
                <a:spcPts val="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 name="Straight Connector 2">
            <a:extLst>
              <a:ext uri="{FF2B5EF4-FFF2-40B4-BE49-F238E27FC236}">
                <a16:creationId xmlns:a16="http://schemas.microsoft.com/office/drawing/2014/main" id="{45FE61D9-DA99-9DA5-5DD2-C4118066CA63}"/>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E64603E-965E-E3BF-203B-F4D99428203D}"/>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5">
            <a:extLst>
              <a:ext uri="{FF2B5EF4-FFF2-40B4-BE49-F238E27FC236}">
                <a16:creationId xmlns:a16="http://schemas.microsoft.com/office/drawing/2014/main" id="{5DABAFC1-3E76-DCE6-3A6D-E0020C5BE864}"/>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1373596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6"/>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07175C5-CB2F-2BAC-3704-54DCD1BF043F}"/>
              </a:ext>
            </a:extLst>
          </p:cNvPr>
          <p:cNvSpPr>
            <a:spLocks noGrp="1"/>
          </p:cNvSpPr>
          <p:nvPr>
            <p:ph type="title" hasCustomPrompt="1"/>
          </p:nvPr>
        </p:nvSpPr>
        <p:spPr>
          <a:xfrm>
            <a:off x="1038031" y="1068169"/>
            <a:ext cx="10115939" cy="2681549"/>
          </a:xfrm>
        </p:spPr>
        <p:txBody>
          <a:bodyPr anchor="b"/>
          <a:lstStyle>
            <a:lvl1pPr algn="ctr">
              <a:defRPr>
                <a:solidFill>
                  <a:schemeClr val="bg1"/>
                </a:solidFill>
              </a:defRPr>
            </a:lvl1pPr>
          </a:lstStyle>
          <a:p>
            <a:r>
              <a:rPr lang="en-US" dirty="0"/>
              <a:t>Click to add title</a:t>
            </a:r>
          </a:p>
        </p:txBody>
      </p:sp>
      <p:sp>
        <p:nvSpPr>
          <p:cNvPr id="5" name="Rectangle 4">
            <a:extLst>
              <a:ext uri="{FF2B5EF4-FFF2-40B4-BE49-F238E27FC236}">
                <a16:creationId xmlns:a16="http://schemas.microsoft.com/office/drawing/2014/main" id="{3901905E-33E7-852F-94E3-8E100B3D1E4A}"/>
              </a:ext>
              <a:ext uri="{C183D7F6-B498-43B3-948B-1728B52AA6E4}">
                <adec:decorative xmlns:adec="http://schemas.microsoft.com/office/drawing/2017/decorative" val="1"/>
              </a:ext>
            </a:extLst>
          </p:cNvPr>
          <p:cNvSpPr/>
          <p:nvPr userDrawn="1"/>
        </p:nvSpPr>
        <p:spPr>
          <a:xfrm>
            <a:off x="914400" y="914400"/>
            <a:ext cx="10363200" cy="502920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1B7799F7-CBB1-9649-7D06-F7EEFD4F0183}"/>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1AFC5CA-DB29-4B8C-C004-72E4EC761C3B}"/>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2">
            <a:extLst>
              <a:ext uri="{FF2B5EF4-FFF2-40B4-BE49-F238E27FC236}">
                <a16:creationId xmlns:a16="http://schemas.microsoft.com/office/drawing/2014/main" id="{E3CB2D2A-7172-87CE-D493-DAF52D62EBFC}"/>
              </a:ext>
            </a:extLst>
          </p:cNvPr>
          <p:cNvSpPr>
            <a:spLocks noGrp="1"/>
          </p:cNvSpPr>
          <p:nvPr>
            <p:ph type="body" sz="quarter" idx="12" hasCustomPrompt="1"/>
          </p:nvPr>
        </p:nvSpPr>
        <p:spPr>
          <a:xfrm>
            <a:off x="1038031" y="4027047"/>
            <a:ext cx="10115939" cy="1762783"/>
          </a:xfrm>
          <a:prstGeom prst="rect">
            <a:avLst/>
          </a:prstGeom>
        </p:spPr>
        <p:txBody>
          <a:bodyPr anchor="t">
            <a:normAutofit/>
          </a:bodyPr>
          <a:lstStyle>
            <a:lvl1pPr marL="0" indent="0" algn="ctr">
              <a:lnSpc>
                <a:spcPct val="80000"/>
              </a:lnSpc>
              <a:spcBef>
                <a:spcPts val="0"/>
              </a:spcBef>
              <a:buNone/>
              <a:defRPr sz="2000" spc="0" baseline="0">
                <a:solidFill>
                  <a:schemeClr val="bg1"/>
                </a:solidFill>
                <a:latin typeface="+mn-lt"/>
              </a:defRPr>
            </a:lvl1pPr>
          </a:lstStyle>
          <a:p>
            <a:pPr lvl="0"/>
            <a:r>
              <a:rPr lang="en-US" dirty="0"/>
              <a:t>Click to add subtitle</a:t>
            </a:r>
          </a:p>
        </p:txBody>
      </p:sp>
    </p:spTree>
    <p:extLst>
      <p:ext uri="{BB962C8B-B14F-4D97-AF65-F5344CB8AC3E}">
        <p14:creationId xmlns:p14="http://schemas.microsoft.com/office/powerpoint/2010/main" val="2069536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2 Content ">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1468814" y="2057401"/>
            <a:ext cx="4627186" cy="4119463"/>
          </a:xfrm>
        </p:spPr>
        <p:txBody>
          <a:bodyPr lIns="0">
            <a:normAutofit/>
          </a:bodyPr>
          <a:lstStyle>
            <a:lvl1pPr marL="0" indent="0">
              <a:lnSpc>
                <a:spcPct val="100000"/>
              </a:lnSpc>
              <a:spcBef>
                <a:spcPts val="1000"/>
              </a:spcBef>
              <a:spcAft>
                <a:spcPts val="1200"/>
              </a:spcAft>
              <a:buNone/>
              <a:defRPr sz="2000"/>
            </a:lvl1pPr>
            <a:lvl2pPr marL="228600" indent="-228600">
              <a:lnSpc>
                <a:spcPct val="100000"/>
              </a:lnSpc>
              <a:spcBef>
                <a:spcPts val="0"/>
              </a:spcBef>
              <a:spcAft>
                <a:spcPts val="1200"/>
              </a:spcAft>
              <a:buFont typeface="Arial" panose="020B0604020202020204" pitchFamily="34" charset="0"/>
              <a:buChar char="•"/>
              <a:defRPr sz="2000"/>
            </a:lvl2pPr>
            <a:lvl3pPr marL="685800" indent="-228600">
              <a:spcBef>
                <a:spcPts val="1000"/>
              </a:spcBef>
              <a:spcAft>
                <a:spcPts val="1200"/>
              </a:spcAft>
              <a:buFont typeface="Arial" panose="020B0604020202020204" pitchFamily="34" charset="0"/>
              <a:buChar char="•"/>
              <a:defRPr sz="2000"/>
            </a:lvl3pPr>
            <a:lvl4pPr marL="1143000" indent="-228600">
              <a:spcBef>
                <a:spcPts val="1000"/>
              </a:spcBef>
              <a:spcAft>
                <a:spcPts val="1200"/>
              </a:spcAft>
              <a:buFont typeface="Arial" panose="020B0604020202020204" pitchFamily="34" charset="0"/>
              <a:buChar char="•"/>
              <a:defRPr sz="2000"/>
            </a:lvl4pPr>
            <a:lvl5pPr marL="1600200" indent="-228600">
              <a:spcBef>
                <a:spcPts val="100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6668185" y="2057401"/>
            <a:ext cx="4609399" cy="4119463"/>
          </a:xfrm>
        </p:spPr>
        <p:txBody>
          <a:bodyPr lIns="0">
            <a:normAutofit/>
          </a:bodyPr>
          <a:lstStyle>
            <a:lvl1pPr marL="0" indent="0">
              <a:lnSpc>
                <a:spcPct val="100000"/>
              </a:lnSpc>
              <a:spcBef>
                <a:spcPts val="1000"/>
              </a:spcBef>
              <a:spcAft>
                <a:spcPts val="1200"/>
              </a:spcAft>
              <a:buNone/>
              <a:defRPr sz="2000"/>
            </a:lvl1pPr>
            <a:lvl2pPr marL="228600" indent="-228600">
              <a:lnSpc>
                <a:spcPct val="100000"/>
              </a:lnSpc>
              <a:spcBef>
                <a:spcPts val="1000"/>
              </a:spcBef>
              <a:spcAft>
                <a:spcPts val="1200"/>
              </a:spcAft>
              <a:buFont typeface="Arial" panose="020B0604020202020204" pitchFamily="34" charset="0"/>
              <a:buChar char="•"/>
              <a:defRPr sz="2000"/>
            </a:lvl2pPr>
            <a:lvl3pPr marL="685800" indent="-228600">
              <a:spcBef>
                <a:spcPts val="1000"/>
              </a:spcBef>
              <a:spcAft>
                <a:spcPts val="1200"/>
              </a:spcAft>
              <a:buFont typeface="Arial" panose="020B0604020202020204" pitchFamily="34" charset="0"/>
              <a:buChar char="•"/>
              <a:defRPr sz="2000"/>
            </a:lvl3pPr>
            <a:lvl4pPr marL="1143000" indent="-228600">
              <a:spcBef>
                <a:spcPts val="1000"/>
              </a:spcBef>
              <a:spcAft>
                <a:spcPts val="1200"/>
              </a:spcAft>
              <a:buFont typeface="Arial" panose="020B0604020202020204" pitchFamily="34" charset="0"/>
              <a:buChar char="•"/>
              <a:defRPr sz="2000"/>
            </a:lvl4pPr>
            <a:lvl5pPr marL="1600200" indent="-228600">
              <a:spcBef>
                <a:spcPts val="100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1D40DF0B-6602-19D4-3110-4659C28780D5}"/>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2561720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2 Content 3">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4" name="Content Placeholder 7">
            <a:extLst>
              <a:ext uri="{FF2B5EF4-FFF2-40B4-BE49-F238E27FC236}">
                <a16:creationId xmlns:a16="http://schemas.microsoft.com/office/drawing/2014/main" id="{C355854D-70C0-E6E1-2A0C-284D00A21AEC}"/>
              </a:ext>
            </a:extLst>
          </p:cNvPr>
          <p:cNvSpPr>
            <a:spLocks noGrp="1"/>
          </p:cNvSpPr>
          <p:nvPr>
            <p:ph sz="quarter" idx="12" hasCustomPrompt="1"/>
          </p:nvPr>
        </p:nvSpPr>
        <p:spPr>
          <a:xfrm>
            <a:off x="1468815" y="2057401"/>
            <a:ext cx="3068678" cy="4119463"/>
          </a:xfrm>
        </p:spPr>
        <p:txBody>
          <a:bodyPr lIns="0">
            <a:normAutofit/>
          </a:bodyPr>
          <a:lstStyle>
            <a:lvl1pPr marL="320040" indent="-320040">
              <a:lnSpc>
                <a:spcPct val="100000"/>
              </a:lnSpc>
              <a:spcBef>
                <a:spcPts val="0"/>
              </a:spcBef>
              <a:spcAft>
                <a:spcPts val="1200"/>
              </a:spcAft>
              <a:buFont typeface="+mj-lt"/>
              <a:buAutoNum type="arabicPeriod"/>
              <a:defRPr sz="2000"/>
            </a:lvl1pPr>
            <a:lvl2pPr marL="457200" indent="-320040">
              <a:lnSpc>
                <a:spcPct val="100000"/>
              </a:lnSpc>
              <a:spcBef>
                <a:spcPts val="1000"/>
              </a:spcBef>
              <a:spcAft>
                <a:spcPts val="1200"/>
              </a:spcAft>
              <a:buFont typeface="+mj-lt"/>
              <a:buAutoNum type="alphaLcPeriod"/>
              <a:defRPr sz="2000"/>
            </a:lvl2pPr>
            <a:lvl3pPr marL="914400" indent="-320040">
              <a:spcBef>
                <a:spcPts val="1000"/>
              </a:spcBef>
              <a:spcAft>
                <a:spcPts val="1200"/>
              </a:spcAft>
              <a:buFont typeface="+mj-lt"/>
              <a:buAutoNum type="arabicParenR"/>
              <a:defRPr sz="2000"/>
            </a:lvl3pPr>
            <a:lvl4pPr marL="1371600" indent="-320040">
              <a:spcBef>
                <a:spcPts val="1000"/>
              </a:spcBef>
              <a:spcAft>
                <a:spcPts val="1200"/>
              </a:spcAft>
              <a:buFont typeface="+mj-lt"/>
              <a:buAutoNum type="alphaLcParenR"/>
              <a:defRPr sz="2000"/>
            </a:lvl4pPr>
            <a:lvl5pPr marL="1828800" indent="-320040">
              <a:spcBef>
                <a:spcPts val="1000"/>
              </a:spcBef>
              <a:spcAft>
                <a:spcPts val="1200"/>
              </a:spcAft>
              <a:buFont typeface="+mj-lt"/>
              <a:buAutoNum type="romanLcPeriod"/>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5191727" y="2057401"/>
            <a:ext cx="6085857" cy="4119463"/>
          </a:xfrm>
        </p:spPr>
        <p:txBody>
          <a:bodyPr lIns="0">
            <a:normAutofit/>
          </a:bodyPr>
          <a:lstStyle>
            <a:lvl1pPr marL="0" indent="0">
              <a:lnSpc>
                <a:spcPct val="100000"/>
              </a:lnSpc>
              <a:spcBef>
                <a:spcPts val="1000"/>
              </a:spcBef>
              <a:spcAft>
                <a:spcPts val="1200"/>
              </a:spcAft>
              <a:buNone/>
              <a:defRPr sz="2000"/>
            </a:lvl1pPr>
            <a:lvl2pPr marL="228600" indent="-228600">
              <a:lnSpc>
                <a:spcPct val="100000"/>
              </a:lnSpc>
              <a:spcBef>
                <a:spcPts val="1000"/>
              </a:spcBef>
              <a:spcAft>
                <a:spcPts val="1200"/>
              </a:spcAft>
              <a:buFont typeface="Arial" panose="020B0604020202020204" pitchFamily="34" charset="0"/>
              <a:buChar char="•"/>
              <a:defRPr sz="2000"/>
            </a:lvl2pPr>
            <a:lvl3pPr marL="685800" indent="-228600">
              <a:spcBef>
                <a:spcPts val="1000"/>
              </a:spcBef>
              <a:spcAft>
                <a:spcPts val="1200"/>
              </a:spcAft>
              <a:buFont typeface="Arial" panose="020B0604020202020204" pitchFamily="34" charset="0"/>
              <a:buChar char="•"/>
              <a:defRPr sz="2000"/>
            </a:lvl3pPr>
            <a:lvl4pPr marL="1143000" indent="-228600">
              <a:spcBef>
                <a:spcPts val="1000"/>
              </a:spcBef>
              <a:spcAft>
                <a:spcPts val="1200"/>
              </a:spcAft>
              <a:buFont typeface="Arial" panose="020B0604020202020204" pitchFamily="34" charset="0"/>
              <a:buChar char="•"/>
              <a:defRPr sz="2000"/>
            </a:lvl4pPr>
            <a:lvl5pPr marL="1600200" indent="-228600">
              <a:spcBef>
                <a:spcPts val="100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D7B331F9-6D4A-5020-969F-E961AF374E19}"/>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2514237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Picture and Content">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8" name="Picture Placeholder 7">
            <a:extLst>
              <a:ext uri="{FF2B5EF4-FFF2-40B4-BE49-F238E27FC236}">
                <a16:creationId xmlns:a16="http://schemas.microsoft.com/office/drawing/2014/main" id="{357912CB-B8F8-1E65-094F-AD3220E6C79C}"/>
              </a:ext>
            </a:extLst>
          </p:cNvPr>
          <p:cNvSpPr>
            <a:spLocks noGrp="1"/>
          </p:cNvSpPr>
          <p:nvPr>
            <p:ph type="pic" sz="quarter" idx="12"/>
          </p:nvPr>
        </p:nvSpPr>
        <p:spPr>
          <a:xfrm>
            <a:off x="1503363" y="2061969"/>
            <a:ext cx="4592637" cy="4805362"/>
          </a:xfrm>
        </p:spPr>
        <p:txBody>
          <a:bodyPr>
            <a:normAutofit/>
          </a:bodyPr>
          <a:lstStyle>
            <a:lvl1pPr marL="0" indent="0" algn="ctr">
              <a:buNone/>
              <a:defRPr sz="2000"/>
            </a:lvl1pPr>
          </a:lstStyle>
          <a:p>
            <a:r>
              <a:rPr lang="en-US"/>
              <a:t>Click icon to add picture</a:t>
            </a:r>
            <a:endParaRPr lang="en-US" dirty="0"/>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6787262" y="2052736"/>
            <a:ext cx="4490320" cy="4800598"/>
          </a:xfrm>
        </p:spPr>
        <p:txBody>
          <a:bodyPr lIns="0">
            <a:normAutofit/>
          </a:bodyPr>
          <a:lstStyle>
            <a:lvl1pPr marL="0" indent="0">
              <a:lnSpc>
                <a:spcPct val="100000"/>
              </a:lnSpc>
              <a:spcBef>
                <a:spcPts val="1000"/>
              </a:spcBef>
              <a:spcAft>
                <a:spcPts val="1200"/>
              </a:spcAft>
              <a:buNone/>
              <a:defRPr sz="2000"/>
            </a:lvl1pPr>
            <a:lvl2pPr marL="800100" indent="-342900">
              <a:lnSpc>
                <a:spcPct val="100000"/>
              </a:lnSpc>
              <a:spcBef>
                <a:spcPts val="1000"/>
              </a:spcBef>
              <a:spcAft>
                <a:spcPts val="1200"/>
              </a:spcAft>
              <a:buFont typeface="Arial" panose="020B0604020202020204" pitchFamily="34" charset="0"/>
              <a:buChar char="•"/>
              <a:defRPr sz="2000"/>
            </a:lvl2pPr>
            <a:lvl3pPr marL="1257300" indent="-342900">
              <a:spcBef>
                <a:spcPts val="1000"/>
              </a:spcBef>
              <a:spcAft>
                <a:spcPts val="1200"/>
              </a:spcAft>
              <a:buFont typeface="Arial" panose="020B0604020202020204" pitchFamily="34" charset="0"/>
              <a:buChar char="•"/>
              <a:defRPr sz="2000"/>
            </a:lvl3pPr>
            <a:lvl4pPr marL="1714500" indent="-342900">
              <a:spcBef>
                <a:spcPts val="1000"/>
              </a:spcBef>
              <a:spcAft>
                <a:spcPts val="1200"/>
              </a:spcAft>
              <a:buFont typeface="Arial" panose="020B0604020202020204" pitchFamily="34" charset="0"/>
              <a:buChar char="•"/>
              <a:defRPr sz="2000"/>
            </a:lvl4pPr>
            <a:lvl5pPr marL="2171700" indent="-342900">
              <a:spcBef>
                <a:spcPts val="100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5">
            <a:extLst>
              <a:ext uri="{FF2B5EF4-FFF2-40B4-BE49-F238E27FC236}">
                <a16:creationId xmlns:a16="http://schemas.microsoft.com/office/drawing/2014/main" id="{8809D86D-3DDE-CA24-4CAA-DF6944B9BCBB}"/>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6107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82F216-62F1-7E0B-63FD-51C27CDAA1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1F31D-B959-2AD8-9208-FF08B574DB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32C8C7-5C6C-400B-AEC0-4D8178161B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b="0" cap="all" spc="150" baseline="0">
                <a:solidFill>
                  <a:schemeClr val="bg2">
                    <a:lumMod val="50000"/>
                  </a:schemeClr>
                </a:solidFill>
                <a:latin typeface="Univers Light" panose="020B0403020202020204" pitchFamily="34" charset="0"/>
              </a:defRPr>
            </a:lvl1pPr>
          </a:lstStyle>
          <a:p>
            <a:endParaRPr lang="en-US" dirty="0"/>
          </a:p>
        </p:txBody>
      </p:sp>
      <p:sp>
        <p:nvSpPr>
          <p:cNvPr id="5" name="Footer Placeholder 4">
            <a:extLst>
              <a:ext uri="{FF2B5EF4-FFF2-40B4-BE49-F238E27FC236}">
                <a16:creationId xmlns:a16="http://schemas.microsoft.com/office/drawing/2014/main" id="{4B7105D6-7B52-4B7D-9473-BCD571A93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b="0" cap="all" spc="150" baseline="0">
                <a:solidFill>
                  <a:schemeClr val="bg2">
                    <a:lumMod val="50000"/>
                  </a:schemeClr>
                </a:solidFill>
                <a:latin typeface="Univers Light" panose="020B0403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B13EAA0A-7090-4FA3-AD1C-CD4570404021}"/>
              </a:ext>
            </a:extLst>
          </p:cNvPr>
          <p:cNvSpPr>
            <a:spLocks noGrp="1"/>
          </p:cNvSpPr>
          <p:nvPr>
            <p:ph type="sldNum" sz="quarter" idx="4"/>
          </p:nvPr>
        </p:nvSpPr>
        <p:spPr>
          <a:xfrm>
            <a:off x="412136" y="5943601"/>
            <a:ext cx="968983" cy="651912"/>
          </a:xfrm>
          <a:prstGeom prst="rect">
            <a:avLst/>
          </a:prstGeom>
        </p:spPr>
        <p:txBody>
          <a:bodyPr vert="horz" lIns="91440" tIns="45720" rIns="91440" bIns="45720" rtlCol="0" anchor="ctr"/>
          <a:lstStyle>
            <a:lvl1pPr algn="ctr">
              <a:defRPr sz="1200" b="1" spc="150" baseline="0">
                <a:solidFill>
                  <a:schemeClr val="tx1"/>
                </a:solidFill>
                <a:latin typeface="+mn-lt"/>
              </a:defRPr>
            </a:lvl1p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737433849"/>
      </p:ext>
    </p:extLst>
  </p:cSld>
  <p:clrMap bg1="lt1" tx1="dk1" bg2="lt2" tx2="dk2" accent1="accent1" accent2="accent2" accent3="accent3" accent4="accent4" accent5="accent5" accent6="accent6" hlink="hlink" folHlink="folHlink"/>
  <p:sldLayoutIdLst>
    <p:sldLayoutId id="2147483694" r:id="rId1"/>
    <p:sldLayoutId id="2147483693" r:id="rId2"/>
    <p:sldLayoutId id="2147483692" r:id="rId3"/>
    <p:sldLayoutId id="2147483691" r:id="rId4"/>
    <p:sldLayoutId id="2147483690" r:id="rId5"/>
    <p:sldLayoutId id="2147483689" r:id="rId6"/>
    <p:sldLayoutId id="2147483688" r:id="rId7"/>
    <p:sldLayoutId id="2147483687" r:id="rId8"/>
    <p:sldLayoutId id="2147483686" r:id="rId9"/>
    <p:sldLayoutId id="2147483685" r:id="rId10"/>
    <p:sldLayoutId id="2147483684" r:id="rId11"/>
    <p:sldLayoutId id="2147483682" r:id="rId12"/>
    <p:sldLayoutId id="2147483947"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handschriften.staatsbibliothek-berlin.de/bonhoeffer/html/seite_14.html"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33.pn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customXml" Target="../ink/ink5.xml"/><Relationship Id="rId5" Type="http://schemas.openxmlformats.org/officeDocument/2006/relationships/customXml" Target="../ink/ink2.xml"/><Relationship Id="rId10" Type="http://schemas.openxmlformats.org/officeDocument/2006/relationships/image" Target="../media/image32.png"/><Relationship Id="rId4" Type="http://schemas.openxmlformats.org/officeDocument/2006/relationships/image" Target="../media/image29.png"/><Relationship Id="rId9" Type="http://schemas.openxmlformats.org/officeDocument/2006/relationships/customXml" Target="../ink/ink4.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54C9E-20FB-B999-9303-C71D1334BAD7}"/>
              </a:ext>
            </a:extLst>
          </p:cNvPr>
          <p:cNvSpPr>
            <a:spLocks noGrp="1"/>
          </p:cNvSpPr>
          <p:nvPr>
            <p:ph type="title"/>
          </p:nvPr>
        </p:nvSpPr>
        <p:spPr>
          <a:xfrm>
            <a:off x="1446615" y="1093282"/>
            <a:ext cx="5185821" cy="5253089"/>
          </a:xfrm>
        </p:spPr>
        <p:txBody>
          <a:bodyPr/>
          <a:lstStyle/>
          <a:p>
            <a:r>
              <a:rPr lang="en-US" dirty="0"/>
              <a:t>Bonhoeffer as Resistor</a:t>
            </a:r>
          </a:p>
        </p:txBody>
      </p:sp>
      <p:pic>
        <p:nvPicPr>
          <p:cNvPr id="1026" name="Picture 2" descr="Holy Card - Dietrich Bonhoeffer by L. Williams – Trinity Stores">
            <a:extLst>
              <a:ext uri="{FF2B5EF4-FFF2-40B4-BE49-F238E27FC236}">
                <a16:creationId xmlns:a16="http://schemas.microsoft.com/office/drawing/2014/main" id="{A2827993-EC08-A8A0-80A7-0B01067F9E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4545" y="2579913"/>
            <a:ext cx="3120415" cy="39005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ietrich Bonhoeffer | Pursuing Glory">
            <a:extLst>
              <a:ext uri="{FF2B5EF4-FFF2-40B4-BE49-F238E27FC236}">
                <a16:creationId xmlns:a16="http://schemas.microsoft.com/office/drawing/2014/main" id="{631300DF-5020-8646-329A-84EF20E688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5764" y="419645"/>
            <a:ext cx="2851725" cy="38022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statue of a person holding a book">
            <a:extLst>
              <a:ext uri="{FF2B5EF4-FFF2-40B4-BE49-F238E27FC236}">
                <a16:creationId xmlns:a16="http://schemas.microsoft.com/office/drawing/2014/main" id="{AC2FAE00-7566-45C1-4B5E-609DC0B683AB}"/>
              </a:ext>
            </a:extLst>
          </p:cNvPr>
          <p:cNvPicPr>
            <a:picLocks noChangeAspect="1"/>
          </p:cNvPicPr>
          <p:nvPr/>
        </p:nvPicPr>
        <p:blipFill>
          <a:blip r:embed="rId4"/>
          <a:stretch>
            <a:fillRect/>
          </a:stretch>
        </p:blipFill>
        <p:spPr>
          <a:xfrm>
            <a:off x="478718" y="323704"/>
            <a:ext cx="3339149" cy="2557232"/>
          </a:xfrm>
          <a:prstGeom prst="rect">
            <a:avLst/>
          </a:prstGeom>
        </p:spPr>
      </p:pic>
    </p:spTree>
    <p:extLst>
      <p:ext uri="{BB962C8B-B14F-4D97-AF65-F5344CB8AC3E}">
        <p14:creationId xmlns:p14="http://schemas.microsoft.com/office/powerpoint/2010/main" val="3378822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1000"/>
                                        <p:tgtEl>
                                          <p:spTgt spid="1028"/>
                                        </p:tgtEl>
                                      </p:cBhvr>
                                    </p:animEffect>
                                    <p:anim calcmode="lin" valueType="num">
                                      <p:cBhvr>
                                        <p:cTn id="22" dur="1000" fill="hold"/>
                                        <p:tgtEl>
                                          <p:spTgt spid="1028"/>
                                        </p:tgtEl>
                                        <p:attrNameLst>
                                          <p:attrName>ppt_x</p:attrName>
                                        </p:attrNameLst>
                                      </p:cBhvr>
                                      <p:tavLst>
                                        <p:tav tm="0">
                                          <p:val>
                                            <p:strVal val="#ppt_x"/>
                                          </p:val>
                                        </p:tav>
                                        <p:tav tm="100000">
                                          <p:val>
                                            <p:strVal val="#ppt_x"/>
                                          </p:val>
                                        </p:tav>
                                      </p:tavLst>
                                    </p:anim>
                                    <p:anim calcmode="lin" valueType="num">
                                      <p:cBhvr>
                                        <p:cTn id="23"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fade">
                                      <p:cBhvr>
                                        <p:cTn id="28" dur="1000"/>
                                        <p:tgtEl>
                                          <p:spTgt spid="1026"/>
                                        </p:tgtEl>
                                      </p:cBhvr>
                                    </p:animEffect>
                                    <p:anim calcmode="lin" valueType="num">
                                      <p:cBhvr>
                                        <p:cTn id="29" dur="1000" fill="hold"/>
                                        <p:tgtEl>
                                          <p:spTgt spid="1026"/>
                                        </p:tgtEl>
                                        <p:attrNameLst>
                                          <p:attrName>ppt_x</p:attrName>
                                        </p:attrNameLst>
                                      </p:cBhvr>
                                      <p:tavLst>
                                        <p:tav tm="0">
                                          <p:val>
                                            <p:strVal val="#ppt_x"/>
                                          </p:val>
                                        </p:tav>
                                        <p:tav tm="100000">
                                          <p:val>
                                            <p:strVal val="#ppt_x"/>
                                          </p:val>
                                        </p:tav>
                                      </p:tavLst>
                                    </p:anim>
                                    <p:anim calcmode="lin" valueType="num">
                                      <p:cBhvr>
                                        <p:cTn id="30"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70C75-EED8-368F-72F2-77178B839743}"/>
              </a:ext>
            </a:extLst>
          </p:cNvPr>
          <p:cNvSpPr>
            <a:spLocks noGrp="1"/>
          </p:cNvSpPr>
          <p:nvPr>
            <p:ph type="title"/>
          </p:nvPr>
        </p:nvSpPr>
        <p:spPr>
          <a:xfrm>
            <a:off x="1053026" y="1828799"/>
            <a:ext cx="4640418" cy="5407091"/>
          </a:xfrm>
        </p:spPr>
        <p:txBody>
          <a:bodyPr/>
          <a:lstStyle/>
          <a:p>
            <a:r>
              <a:rPr lang="en-US" dirty="0"/>
              <a:t>1933</a:t>
            </a:r>
          </a:p>
        </p:txBody>
      </p:sp>
      <p:sp>
        <p:nvSpPr>
          <p:cNvPr id="3" name="Content Placeholder 2">
            <a:extLst>
              <a:ext uri="{FF2B5EF4-FFF2-40B4-BE49-F238E27FC236}">
                <a16:creationId xmlns:a16="http://schemas.microsoft.com/office/drawing/2014/main" id="{07044F45-507F-8905-8428-537441F7A55E}"/>
              </a:ext>
            </a:extLst>
          </p:cNvPr>
          <p:cNvSpPr>
            <a:spLocks noGrp="1"/>
          </p:cNvSpPr>
          <p:nvPr>
            <p:ph sz="quarter" idx="12"/>
          </p:nvPr>
        </p:nvSpPr>
        <p:spPr>
          <a:xfrm>
            <a:off x="1053026" y="5218759"/>
            <a:ext cx="4372059" cy="1306286"/>
          </a:xfrm>
        </p:spPr>
        <p:txBody>
          <a:bodyPr>
            <a:normAutofit fontScale="85000" lnSpcReduction="20000"/>
          </a:bodyPr>
          <a:lstStyle/>
          <a:p>
            <a:pPr marL="0" indent="0">
              <a:buNone/>
            </a:pPr>
            <a:r>
              <a:rPr lang="en-US" sz="3200" dirty="0"/>
              <a:t>Church </a:t>
            </a:r>
          </a:p>
          <a:p>
            <a:pPr marL="0" indent="0">
              <a:buNone/>
            </a:pPr>
            <a:r>
              <a:rPr lang="en-US" sz="3200" dirty="0"/>
              <a:t>Elections </a:t>
            </a:r>
          </a:p>
          <a:p>
            <a:pPr marL="0" indent="0">
              <a:buNone/>
            </a:pPr>
            <a:r>
              <a:rPr lang="en-US" sz="3200" dirty="0"/>
              <a:t>(July)</a:t>
            </a:r>
            <a:endParaRPr lang="en-US" dirty="0"/>
          </a:p>
        </p:txBody>
      </p:sp>
      <p:sp>
        <p:nvSpPr>
          <p:cNvPr id="4" name="Slide Number Placeholder 3">
            <a:extLst>
              <a:ext uri="{FF2B5EF4-FFF2-40B4-BE49-F238E27FC236}">
                <a16:creationId xmlns:a16="http://schemas.microsoft.com/office/drawing/2014/main" id="{AD87BC5C-D2EC-EFFD-0917-7F9BCC777A93}"/>
              </a:ext>
            </a:extLst>
          </p:cNvPr>
          <p:cNvSpPr>
            <a:spLocks noGrp="1"/>
          </p:cNvSpPr>
          <p:nvPr>
            <p:ph type="sldNum" sz="quarter" idx="15"/>
          </p:nvPr>
        </p:nvSpPr>
        <p:spPr/>
        <p:txBody>
          <a:bodyPr/>
          <a:lstStyle/>
          <a:p>
            <a:fld id="{18D65601-5AE2-46FC-B138-694DDD2B510D}" type="slidenum">
              <a:rPr lang="en-US" smtClean="0"/>
              <a:pPr/>
              <a:t>10</a:t>
            </a:fld>
            <a:endParaRPr lang="en-US" dirty="0"/>
          </a:p>
        </p:txBody>
      </p:sp>
      <p:pic>
        <p:nvPicPr>
          <p:cNvPr id="80899" name="Picture 6">
            <a:extLst>
              <a:ext uri="{FF2B5EF4-FFF2-40B4-BE49-F238E27FC236}">
                <a16:creationId xmlns:a16="http://schemas.microsoft.com/office/drawing/2014/main" id="{CF6720AD-EF1D-8EC6-1AE1-3042484464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438" y="20461"/>
            <a:ext cx="2761177" cy="3237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3" name="Picture 4">
            <a:extLst>
              <a:ext uri="{FF2B5EF4-FFF2-40B4-BE49-F238E27FC236}">
                <a16:creationId xmlns:a16="http://schemas.microsoft.com/office/drawing/2014/main" id="{F551F20D-103D-26D4-F58B-4623AB45F9B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08" t="6930" r="2297" b="1791"/>
          <a:stretch>
            <a:fillRect/>
          </a:stretch>
        </p:blipFill>
        <p:spPr bwMode="auto">
          <a:xfrm>
            <a:off x="3099418" y="210570"/>
            <a:ext cx="8838541" cy="6436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7500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0899"/>
                                        </p:tgtEl>
                                        <p:attrNameLst>
                                          <p:attrName>style.visibility</p:attrName>
                                        </p:attrNameLst>
                                      </p:cBhvr>
                                      <p:to>
                                        <p:strVal val="visible"/>
                                      </p:to>
                                    </p:set>
                                    <p:anim calcmode="lin" valueType="num">
                                      <p:cBhvr additive="base">
                                        <p:cTn id="13" dur="500" fill="hold"/>
                                        <p:tgtEl>
                                          <p:spTgt spid="80899"/>
                                        </p:tgtEl>
                                        <p:attrNameLst>
                                          <p:attrName>ppt_x</p:attrName>
                                        </p:attrNameLst>
                                      </p:cBhvr>
                                      <p:tavLst>
                                        <p:tav tm="0">
                                          <p:val>
                                            <p:strVal val="#ppt_x"/>
                                          </p:val>
                                        </p:tav>
                                        <p:tav tm="100000">
                                          <p:val>
                                            <p:strVal val="#ppt_x"/>
                                          </p:val>
                                        </p:tav>
                                      </p:tavLst>
                                    </p:anim>
                                    <p:anim calcmode="lin" valueType="num">
                                      <p:cBhvr additive="base">
                                        <p:cTn id="14" dur="500" fill="hold"/>
                                        <p:tgtEl>
                                          <p:spTgt spid="8089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1923"/>
                                        </p:tgtEl>
                                        <p:attrNameLst>
                                          <p:attrName>style.visibility</p:attrName>
                                        </p:attrNameLst>
                                      </p:cBhvr>
                                      <p:to>
                                        <p:strVal val="visible"/>
                                      </p:to>
                                    </p:set>
                                    <p:anim calcmode="lin" valueType="num">
                                      <p:cBhvr additive="base">
                                        <p:cTn id="37" dur="500" fill="hold"/>
                                        <p:tgtEl>
                                          <p:spTgt spid="81923"/>
                                        </p:tgtEl>
                                        <p:attrNameLst>
                                          <p:attrName>ppt_x</p:attrName>
                                        </p:attrNameLst>
                                      </p:cBhvr>
                                      <p:tavLst>
                                        <p:tav tm="0">
                                          <p:val>
                                            <p:strVal val="#ppt_x"/>
                                          </p:val>
                                        </p:tav>
                                        <p:tav tm="100000">
                                          <p:val>
                                            <p:strVal val="#ppt_x"/>
                                          </p:val>
                                        </p:tav>
                                      </p:tavLst>
                                    </p:anim>
                                    <p:anim calcmode="lin" valueType="num">
                                      <p:cBhvr additive="base">
                                        <p:cTn id="38" dur="500" fill="hold"/>
                                        <p:tgtEl>
                                          <p:spTgt spid="819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85B45-2A36-44AF-351B-CE60F5A18B6E}"/>
              </a:ext>
            </a:extLst>
          </p:cNvPr>
          <p:cNvSpPr>
            <a:spLocks noGrp="1"/>
          </p:cNvSpPr>
          <p:nvPr>
            <p:ph type="title"/>
          </p:nvPr>
        </p:nvSpPr>
        <p:spPr>
          <a:xfrm>
            <a:off x="1010476" y="1536406"/>
            <a:ext cx="4640418" cy="5407091"/>
          </a:xfrm>
        </p:spPr>
        <p:txBody>
          <a:bodyPr/>
          <a:lstStyle/>
          <a:p>
            <a:r>
              <a:rPr lang="en-US" dirty="0"/>
              <a:t>1933 </a:t>
            </a:r>
          </a:p>
        </p:txBody>
      </p:sp>
      <p:sp>
        <p:nvSpPr>
          <p:cNvPr id="3" name="Content Placeholder 2">
            <a:extLst>
              <a:ext uri="{FF2B5EF4-FFF2-40B4-BE49-F238E27FC236}">
                <a16:creationId xmlns:a16="http://schemas.microsoft.com/office/drawing/2014/main" id="{D0EB7729-71F6-0556-8B9E-95668DC7C150}"/>
              </a:ext>
            </a:extLst>
          </p:cNvPr>
          <p:cNvSpPr>
            <a:spLocks noGrp="1"/>
          </p:cNvSpPr>
          <p:nvPr>
            <p:ph sz="quarter" idx="12"/>
          </p:nvPr>
        </p:nvSpPr>
        <p:spPr>
          <a:xfrm>
            <a:off x="1130220" y="4977426"/>
            <a:ext cx="5422041" cy="1618087"/>
          </a:xfrm>
        </p:spPr>
        <p:txBody>
          <a:bodyPr>
            <a:normAutofit/>
          </a:bodyPr>
          <a:lstStyle/>
          <a:p>
            <a:pPr marL="0" indent="0">
              <a:buNone/>
            </a:pPr>
            <a:r>
              <a:rPr lang="en-US" sz="3200" dirty="0"/>
              <a:t>“Brown Synod” </a:t>
            </a:r>
          </a:p>
          <a:p>
            <a:pPr marL="0" indent="0">
              <a:buNone/>
            </a:pPr>
            <a:r>
              <a:rPr lang="en-US" sz="3200" dirty="0"/>
              <a:t>(September)</a:t>
            </a:r>
            <a:endParaRPr lang="en-US" sz="2400" dirty="0"/>
          </a:p>
        </p:txBody>
      </p:sp>
      <p:sp>
        <p:nvSpPr>
          <p:cNvPr id="4" name="Slide Number Placeholder 3">
            <a:extLst>
              <a:ext uri="{FF2B5EF4-FFF2-40B4-BE49-F238E27FC236}">
                <a16:creationId xmlns:a16="http://schemas.microsoft.com/office/drawing/2014/main" id="{D9192FD6-2F15-D38E-FFEC-E10B81F42281}"/>
              </a:ext>
            </a:extLst>
          </p:cNvPr>
          <p:cNvSpPr>
            <a:spLocks noGrp="1"/>
          </p:cNvSpPr>
          <p:nvPr>
            <p:ph type="sldNum" sz="quarter" idx="15"/>
          </p:nvPr>
        </p:nvSpPr>
        <p:spPr/>
        <p:txBody>
          <a:bodyPr/>
          <a:lstStyle/>
          <a:p>
            <a:fld id="{18D65601-5AE2-46FC-B138-694DDD2B510D}" type="slidenum">
              <a:rPr lang="en-US" smtClean="0"/>
              <a:pPr/>
              <a:t>11</a:t>
            </a:fld>
            <a:endParaRPr lang="en-US" dirty="0"/>
          </a:p>
        </p:txBody>
      </p:sp>
      <p:pic>
        <p:nvPicPr>
          <p:cNvPr id="5" name="Picture 5">
            <a:extLst>
              <a:ext uri="{FF2B5EF4-FFF2-40B4-BE49-F238E27FC236}">
                <a16:creationId xmlns:a16="http://schemas.microsoft.com/office/drawing/2014/main" id="{D5E722E0-95DF-3B44-8810-45FA09BC747E}"/>
              </a:ext>
            </a:extLst>
          </p:cNvPr>
          <p:cNvPicPr>
            <a:picLocks noChangeAspect="1" noChangeArrowheads="1"/>
          </p:cNvPicPr>
          <p:nvPr/>
        </p:nvPicPr>
        <p:blipFill>
          <a:blip r:embed="rId2"/>
          <a:srcRect/>
          <a:stretch>
            <a:fillRect/>
          </a:stretch>
        </p:blipFill>
        <p:spPr bwMode="auto">
          <a:xfrm>
            <a:off x="249044" y="262487"/>
            <a:ext cx="5818220" cy="323998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4">
            <a:extLst>
              <a:ext uri="{FF2B5EF4-FFF2-40B4-BE49-F238E27FC236}">
                <a16:creationId xmlns:a16="http://schemas.microsoft.com/office/drawing/2014/main" id="{A33A9B29-43DA-F4D1-30E0-1E759753D8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64" t="4249" r="1783" b="5925"/>
          <a:stretch>
            <a:fillRect/>
          </a:stretch>
        </p:blipFill>
        <p:spPr bwMode="auto">
          <a:xfrm>
            <a:off x="6552262" y="79893"/>
            <a:ext cx="5138996" cy="6599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481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522C6-5EBF-A8A0-137E-E80D72D21F38}"/>
              </a:ext>
            </a:extLst>
          </p:cNvPr>
          <p:cNvSpPr>
            <a:spLocks noGrp="1"/>
          </p:cNvSpPr>
          <p:nvPr>
            <p:ph type="title"/>
          </p:nvPr>
        </p:nvSpPr>
        <p:spPr>
          <a:xfrm>
            <a:off x="1239577" y="2365193"/>
            <a:ext cx="4640418" cy="5407091"/>
          </a:xfrm>
        </p:spPr>
        <p:txBody>
          <a:bodyPr/>
          <a:lstStyle/>
          <a:p>
            <a:r>
              <a:rPr lang="en-US" dirty="0"/>
              <a:t>1933</a:t>
            </a:r>
          </a:p>
        </p:txBody>
      </p:sp>
      <p:sp>
        <p:nvSpPr>
          <p:cNvPr id="3" name="Content Placeholder 2">
            <a:extLst>
              <a:ext uri="{FF2B5EF4-FFF2-40B4-BE49-F238E27FC236}">
                <a16:creationId xmlns:a16="http://schemas.microsoft.com/office/drawing/2014/main" id="{14C93550-0CDA-3CB0-A0A0-F38D3C7414E0}"/>
              </a:ext>
            </a:extLst>
          </p:cNvPr>
          <p:cNvSpPr>
            <a:spLocks noGrp="1"/>
          </p:cNvSpPr>
          <p:nvPr>
            <p:ph sz="quarter" idx="12"/>
          </p:nvPr>
        </p:nvSpPr>
        <p:spPr>
          <a:xfrm>
            <a:off x="5323114" y="737115"/>
            <a:ext cx="5515059" cy="5407091"/>
          </a:xfrm>
        </p:spPr>
        <p:txBody>
          <a:bodyPr>
            <a:normAutofit/>
          </a:bodyPr>
          <a:lstStyle/>
          <a:p>
            <a:r>
              <a:rPr lang="en-US" sz="3200" dirty="0"/>
              <a:t>Move to England (October)</a:t>
            </a:r>
          </a:p>
          <a:p>
            <a:pPr lvl="1"/>
            <a:r>
              <a:rPr lang="en-US" sz="2400" dirty="0"/>
              <a:t>aids German Jews</a:t>
            </a:r>
          </a:p>
          <a:p>
            <a:pPr lvl="1"/>
            <a:r>
              <a:rPr lang="en-US" sz="2400" dirty="0"/>
              <a:t>threatens to “secede” from national church</a:t>
            </a:r>
          </a:p>
          <a:p>
            <a:pPr lvl="1"/>
            <a:r>
              <a:rPr lang="en-US" sz="2400" dirty="0"/>
              <a:t>refuses to pledge loyalty to </a:t>
            </a:r>
            <a:r>
              <a:rPr lang="en-US" sz="2400" i="1" dirty="0" err="1"/>
              <a:t>Reichsbischopf</a:t>
            </a:r>
            <a:endParaRPr lang="en-US" sz="2400" i="1" dirty="0"/>
          </a:p>
          <a:p>
            <a:endParaRPr lang="en-US" dirty="0"/>
          </a:p>
        </p:txBody>
      </p:sp>
      <p:sp>
        <p:nvSpPr>
          <p:cNvPr id="4" name="Slide Number Placeholder 3">
            <a:extLst>
              <a:ext uri="{FF2B5EF4-FFF2-40B4-BE49-F238E27FC236}">
                <a16:creationId xmlns:a16="http://schemas.microsoft.com/office/drawing/2014/main" id="{C6B2D0AA-DC28-80D3-9E95-0B7CC0AB0027}"/>
              </a:ext>
            </a:extLst>
          </p:cNvPr>
          <p:cNvSpPr>
            <a:spLocks noGrp="1"/>
          </p:cNvSpPr>
          <p:nvPr>
            <p:ph type="sldNum" sz="quarter" idx="15"/>
          </p:nvPr>
        </p:nvSpPr>
        <p:spPr/>
        <p:txBody>
          <a:bodyPr/>
          <a:lstStyle/>
          <a:p>
            <a:fld id="{18D65601-5AE2-46FC-B138-694DDD2B510D}" type="slidenum">
              <a:rPr lang="en-US" smtClean="0"/>
              <a:pPr/>
              <a:t>12</a:t>
            </a:fld>
            <a:endParaRPr lang="en-US" dirty="0"/>
          </a:p>
        </p:txBody>
      </p:sp>
      <p:pic>
        <p:nvPicPr>
          <p:cNvPr id="5" name="Picture 5">
            <a:extLst>
              <a:ext uri="{FF2B5EF4-FFF2-40B4-BE49-F238E27FC236}">
                <a16:creationId xmlns:a16="http://schemas.microsoft.com/office/drawing/2014/main" id="{5013BCD8-02F9-BA0E-4D27-E993897D794D}"/>
              </a:ext>
            </a:extLst>
          </p:cNvPr>
          <p:cNvPicPr>
            <a:picLocks noChangeAspect="1" noChangeArrowheads="1"/>
          </p:cNvPicPr>
          <p:nvPr/>
        </p:nvPicPr>
        <p:blipFill>
          <a:blip r:embed="rId2">
            <a:lum bright="20000"/>
          </a:blip>
          <a:srcRect l="10419" t="26572" r="6836" b="9171"/>
          <a:stretch>
            <a:fillRect/>
          </a:stretch>
        </p:blipFill>
        <p:spPr>
          <a:xfrm>
            <a:off x="601245" y="262487"/>
            <a:ext cx="3115301" cy="344572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545089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additive="base">
                                        <p:cTn id="3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53031-B27F-733A-A3A0-BB635211A321}"/>
              </a:ext>
            </a:extLst>
          </p:cNvPr>
          <p:cNvSpPr>
            <a:spLocks noGrp="1"/>
          </p:cNvSpPr>
          <p:nvPr>
            <p:ph type="title"/>
          </p:nvPr>
        </p:nvSpPr>
        <p:spPr>
          <a:xfrm>
            <a:off x="1455582" y="1450909"/>
            <a:ext cx="4640418" cy="5407091"/>
          </a:xfrm>
        </p:spPr>
        <p:txBody>
          <a:bodyPr/>
          <a:lstStyle/>
          <a:p>
            <a:r>
              <a:rPr lang="en-US" dirty="0"/>
              <a:t>1934</a:t>
            </a:r>
          </a:p>
        </p:txBody>
      </p:sp>
      <p:sp>
        <p:nvSpPr>
          <p:cNvPr id="3" name="Content Placeholder 2">
            <a:extLst>
              <a:ext uri="{FF2B5EF4-FFF2-40B4-BE49-F238E27FC236}">
                <a16:creationId xmlns:a16="http://schemas.microsoft.com/office/drawing/2014/main" id="{C15F2173-65B7-1E15-8E49-7B84E4F25E0B}"/>
              </a:ext>
            </a:extLst>
          </p:cNvPr>
          <p:cNvSpPr>
            <a:spLocks noGrp="1"/>
          </p:cNvSpPr>
          <p:nvPr>
            <p:ph sz="quarter" idx="12"/>
          </p:nvPr>
        </p:nvSpPr>
        <p:spPr>
          <a:xfrm>
            <a:off x="5546348" y="693640"/>
            <a:ext cx="6233516" cy="6520543"/>
          </a:xfrm>
        </p:spPr>
        <p:txBody>
          <a:bodyPr>
            <a:normAutofit/>
          </a:bodyPr>
          <a:lstStyle/>
          <a:p>
            <a:pPr marL="0" indent="0">
              <a:buNone/>
            </a:pPr>
            <a:r>
              <a:rPr lang="en-US" sz="3200" dirty="0"/>
              <a:t>Daring Peace</a:t>
            </a:r>
          </a:p>
          <a:p>
            <a:pPr lvl="1"/>
            <a:r>
              <a:rPr lang="en-US" altLang="en-US" sz="2400" dirty="0"/>
              <a:t>“How does peace come about? Through a system of political treaties? Through the investment of international capital in different countries? Through big banks, through money? Or through universal peaceful rearmament in order to guarantee peace? Through none of these, for the single reason that in all of them peace is confused with safety. There is no way to peace along the way of safety. For peace must be dared. It is the great venture. It can never be safe. Peace is the opposite of security.” </a:t>
            </a:r>
          </a:p>
          <a:p>
            <a:pPr marL="0" indent="0" algn="r">
              <a:buNone/>
            </a:pPr>
            <a:r>
              <a:rPr lang="en-US" altLang="en-US" sz="2400" dirty="0"/>
              <a:t>--“Peace Sermon,” 1934</a:t>
            </a:r>
          </a:p>
          <a:p>
            <a:endParaRPr lang="en-US" dirty="0"/>
          </a:p>
          <a:p>
            <a:endParaRPr lang="en-US" dirty="0"/>
          </a:p>
        </p:txBody>
      </p:sp>
      <p:sp>
        <p:nvSpPr>
          <p:cNvPr id="4" name="Slide Number Placeholder 3">
            <a:extLst>
              <a:ext uri="{FF2B5EF4-FFF2-40B4-BE49-F238E27FC236}">
                <a16:creationId xmlns:a16="http://schemas.microsoft.com/office/drawing/2014/main" id="{9FE769E6-D31C-C696-EC6D-1215D0A1FB85}"/>
              </a:ext>
            </a:extLst>
          </p:cNvPr>
          <p:cNvSpPr>
            <a:spLocks noGrp="1"/>
          </p:cNvSpPr>
          <p:nvPr>
            <p:ph type="sldNum" sz="quarter" idx="15"/>
          </p:nvPr>
        </p:nvSpPr>
        <p:spPr/>
        <p:txBody>
          <a:bodyPr/>
          <a:lstStyle/>
          <a:p>
            <a:fld id="{18D65601-5AE2-46FC-B138-694DDD2B510D}" type="slidenum">
              <a:rPr lang="en-US" smtClean="0"/>
              <a:pPr/>
              <a:t>13</a:t>
            </a:fld>
            <a:endParaRPr lang="en-US" dirty="0"/>
          </a:p>
        </p:txBody>
      </p:sp>
      <p:pic>
        <p:nvPicPr>
          <p:cNvPr id="5" name="Picture 5" descr="Redemanuskript, Jugendkonferenz des ökumenischen Weltbundes 1934">
            <a:hlinkClick r:id="rId2"/>
            <a:extLst>
              <a:ext uri="{FF2B5EF4-FFF2-40B4-BE49-F238E27FC236}">
                <a16:creationId xmlns:a16="http://schemas.microsoft.com/office/drawing/2014/main" id="{EC844FF5-7724-6E27-F225-DE1CF549EF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546" y="262487"/>
            <a:ext cx="4749770" cy="316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1460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E3A71-E4FE-40FD-CED6-B7C85E46B1DC}"/>
              </a:ext>
            </a:extLst>
          </p:cNvPr>
          <p:cNvSpPr>
            <a:spLocks noGrp="1"/>
          </p:cNvSpPr>
          <p:nvPr>
            <p:ph type="title"/>
          </p:nvPr>
        </p:nvSpPr>
        <p:spPr>
          <a:xfrm>
            <a:off x="1101070" y="2500601"/>
            <a:ext cx="4640418" cy="5407091"/>
          </a:xfrm>
        </p:spPr>
        <p:txBody>
          <a:bodyPr/>
          <a:lstStyle/>
          <a:p>
            <a:r>
              <a:rPr lang="en-US" dirty="0"/>
              <a:t>1934</a:t>
            </a:r>
          </a:p>
        </p:txBody>
      </p:sp>
      <p:sp>
        <p:nvSpPr>
          <p:cNvPr id="3" name="Content Placeholder 2">
            <a:extLst>
              <a:ext uri="{FF2B5EF4-FFF2-40B4-BE49-F238E27FC236}">
                <a16:creationId xmlns:a16="http://schemas.microsoft.com/office/drawing/2014/main" id="{DD781556-891C-AFF3-3E44-7CBE9D868139}"/>
              </a:ext>
            </a:extLst>
          </p:cNvPr>
          <p:cNvSpPr>
            <a:spLocks noGrp="1"/>
          </p:cNvSpPr>
          <p:nvPr>
            <p:ph sz="quarter" idx="12"/>
          </p:nvPr>
        </p:nvSpPr>
        <p:spPr/>
        <p:txBody>
          <a:bodyPr/>
          <a:lstStyle/>
          <a:p>
            <a:pPr marL="0" indent="0">
              <a:buNone/>
            </a:pPr>
            <a:r>
              <a:rPr lang="en-US" sz="3200" dirty="0"/>
              <a:t>Conscientious Objection</a:t>
            </a:r>
          </a:p>
          <a:p>
            <a:r>
              <a:rPr lang="en-US" altLang="en-US" sz="2400" dirty="0"/>
              <a:t>On the beach at Fano in 1934, “a Swede asked, ‘What would you do, sir, if war broke out?’ Reflectively, [Bonhoeffer] allowed the sand to trickle through his fingers, then turned calmly toward the questioner and replied: ‘I pray that God will give me the strength not to take up arms.’”</a:t>
            </a:r>
          </a:p>
          <a:p>
            <a:r>
              <a:rPr lang="en-US" altLang="en-US" sz="2400" dirty="0"/>
              <a:t>Conscription introduced in Germany in 1935 </a:t>
            </a:r>
          </a:p>
          <a:p>
            <a:endParaRPr lang="en-US" dirty="0"/>
          </a:p>
          <a:p>
            <a:endParaRPr lang="en-US" dirty="0"/>
          </a:p>
        </p:txBody>
      </p:sp>
      <p:sp>
        <p:nvSpPr>
          <p:cNvPr id="4" name="Slide Number Placeholder 3">
            <a:extLst>
              <a:ext uri="{FF2B5EF4-FFF2-40B4-BE49-F238E27FC236}">
                <a16:creationId xmlns:a16="http://schemas.microsoft.com/office/drawing/2014/main" id="{E6D1C15F-1B2B-8C45-6571-98DEDC6B09E9}"/>
              </a:ext>
            </a:extLst>
          </p:cNvPr>
          <p:cNvSpPr>
            <a:spLocks noGrp="1"/>
          </p:cNvSpPr>
          <p:nvPr>
            <p:ph type="sldNum" sz="quarter" idx="15"/>
          </p:nvPr>
        </p:nvSpPr>
        <p:spPr/>
        <p:txBody>
          <a:bodyPr/>
          <a:lstStyle/>
          <a:p>
            <a:fld id="{18D65601-5AE2-46FC-B138-694DDD2B510D}" type="slidenum">
              <a:rPr lang="en-US" smtClean="0"/>
              <a:pPr/>
              <a:t>14</a:t>
            </a:fld>
            <a:endParaRPr lang="en-US" dirty="0"/>
          </a:p>
        </p:txBody>
      </p:sp>
      <p:pic>
        <p:nvPicPr>
          <p:cNvPr id="5" name="Picture 4">
            <a:extLst>
              <a:ext uri="{FF2B5EF4-FFF2-40B4-BE49-F238E27FC236}">
                <a16:creationId xmlns:a16="http://schemas.microsoft.com/office/drawing/2014/main" id="{BD1937C1-B47A-23E8-ACBA-70D1A02B528B}"/>
              </a:ext>
            </a:extLst>
          </p:cNvPr>
          <p:cNvPicPr>
            <a:picLocks noChangeAspect="1" noChangeArrowheads="1"/>
          </p:cNvPicPr>
          <p:nvPr/>
        </p:nvPicPr>
        <p:blipFill>
          <a:blip r:embed="rId2"/>
          <a:srcRect/>
          <a:stretch>
            <a:fillRect/>
          </a:stretch>
        </p:blipFill>
        <p:spPr bwMode="auto">
          <a:xfrm>
            <a:off x="234929" y="262487"/>
            <a:ext cx="5264357" cy="336368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255549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6C278-DB7A-B414-9F64-BAD15958D64C}"/>
              </a:ext>
            </a:extLst>
          </p:cNvPr>
          <p:cNvSpPr>
            <a:spLocks noGrp="1"/>
          </p:cNvSpPr>
          <p:nvPr>
            <p:ph type="title"/>
          </p:nvPr>
        </p:nvSpPr>
        <p:spPr>
          <a:xfrm>
            <a:off x="1239438" y="862466"/>
            <a:ext cx="4640418" cy="5407091"/>
          </a:xfrm>
        </p:spPr>
        <p:txBody>
          <a:bodyPr/>
          <a:lstStyle/>
          <a:p>
            <a:endParaRPr lang="en-US" dirty="0"/>
          </a:p>
        </p:txBody>
      </p:sp>
      <p:sp>
        <p:nvSpPr>
          <p:cNvPr id="3" name="Content Placeholder 2">
            <a:extLst>
              <a:ext uri="{FF2B5EF4-FFF2-40B4-BE49-F238E27FC236}">
                <a16:creationId xmlns:a16="http://schemas.microsoft.com/office/drawing/2014/main" id="{4813C208-2336-40DC-F024-CD5307ADE4A9}"/>
              </a:ext>
            </a:extLst>
          </p:cNvPr>
          <p:cNvSpPr>
            <a:spLocks noGrp="1"/>
          </p:cNvSpPr>
          <p:nvPr>
            <p:ph sz="quarter" idx="12"/>
          </p:nvPr>
        </p:nvSpPr>
        <p:spPr>
          <a:xfrm>
            <a:off x="992032" y="-1099266"/>
            <a:ext cx="6155899" cy="3189133"/>
          </a:xfrm>
        </p:spPr>
        <p:txBody>
          <a:bodyPr>
            <a:normAutofit/>
          </a:bodyPr>
          <a:lstStyle/>
          <a:p>
            <a:pPr marL="0" indent="0">
              <a:buNone/>
            </a:pPr>
            <a:r>
              <a:rPr lang="en-US" sz="3200" dirty="0"/>
              <a:t>Letter to Ghandi, October 1934</a:t>
            </a:r>
          </a:p>
        </p:txBody>
      </p:sp>
      <p:sp>
        <p:nvSpPr>
          <p:cNvPr id="4" name="Slide Number Placeholder 3">
            <a:extLst>
              <a:ext uri="{FF2B5EF4-FFF2-40B4-BE49-F238E27FC236}">
                <a16:creationId xmlns:a16="http://schemas.microsoft.com/office/drawing/2014/main" id="{ABEAE42F-E4A8-51C3-5F57-53C7C2A5302B}"/>
              </a:ext>
            </a:extLst>
          </p:cNvPr>
          <p:cNvSpPr>
            <a:spLocks noGrp="1"/>
          </p:cNvSpPr>
          <p:nvPr>
            <p:ph type="sldNum" sz="quarter" idx="15"/>
          </p:nvPr>
        </p:nvSpPr>
        <p:spPr/>
        <p:txBody>
          <a:bodyPr/>
          <a:lstStyle/>
          <a:p>
            <a:fld id="{18D65601-5AE2-46FC-B138-694DDD2B510D}" type="slidenum">
              <a:rPr lang="en-US" smtClean="0"/>
              <a:pPr/>
              <a:t>15</a:t>
            </a:fld>
            <a:endParaRPr lang="en-US" dirty="0"/>
          </a:p>
        </p:txBody>
      </p:sp>
      <p:pic>
        <p:nvPicPr>
          <p:cNvPr id="5" name="Content Placeholder 7">
            <a:extLst>
              <a:ext uri="{FF2B5EF4-FFF2-40B4-BE49-F238E27FC236}">
                <a16:creationId xmlns:a16="http://schemas.microsoft.com/office/drawing/2014/main" id="{45C73AB1-A093-DF25-6FE3-D6701F4D27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920" t="50441" r="17519" b="26705"/>
          <a:stretch>
            <a:fillRect/>
          </a:stretch>
        </p:blipFill>
        <p:spPr>
          <a:xfrm>
            <a:off x="496112" y="1363293"/>
            <a:ext cx="11199776" cy="4906264"/>
          </a:xfrm>
          <a:prstGeom prst="rect">
            <a:avLst/>
          </a:prstGeom>
        </p:spPr>
      </p:pic>
      <mc:AlternateContent xmlns:mc="http://schemas.openxmlformats.org/markup-compatibility/2006">
        <mc:Choice xmlns:p14="http://schemas.microsoft.com/office/powerpoint/2010/main" Requires="p14">
          <p:contentPart p14:bwMode="auto" r:id="rId3">
            <p14:nvContentPartPr>
              <p14:cNvPr id="6" name="Ink 5">
                <a:extLst>
                  <a:ext uri="{FF2B5EF4-FFF2-40B4-BE49-F238E27FC236}">
                    <a16:creationId xmlns:a16="http://schemas.microsoft.com/office/drawing/2014/main" id="{46D254AF-7294-52A4-572A-7C82EC7F5341}"/>
                  </a:ext>
                </a:extLst>
              </p14:cNvPr>
              <p14:cNvContentPartPr/>
              <p14:nvPr/>
            </p14:nvContentPartPr>
            <p14:xfrm>
              <a:off x="9415851" y="2405246"/>
              <a:ext cx="1542960" cy="67320"/>
            </p14:xfrm>
          </p:contentPart>
        </mc:Choice>
        <mc:Fallback>
          <p:pic>
            <p:nvPicPr>
              <p:cNvPr id="6" name="Ink 5">
                <a:extLst>
                  <a:ext uri="{FF2B5EF4-FFF2-40B4-BE49-F238E27FC236}">
                    <a16:creationId xmlns:a16="http://schemas.microsoft.com/office/drawing/2014/main" id="{46D254AF-7294-52A4-572A-7C82EC7F5341}"/>
                  </a:ext>
                </a:extLst>
              </p:cNvPr>
              <p:cNvPicPr/>
              <p:nvPr/>
            </p:nvPicPr>
            <p:blipFill>
              <a:blip r:embed="rId4"/>
              <a:stretch>
                <a:fillRect/>
              </a:stretch>
            </p:blipFill>
            <p:spPr>
              <a:xfrm>
                <a:off x="9379851" y="2333246"/>
                <a:ext cx="1614600" cy="21096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7" name="Ink 6">
                <a:extLst>
                  <a:ext uri="{FF2B5EF4-FFF2-40B4-BE49-F238E27FC236}">
                    <a16:creationId xmlns:a16="http://schemas.microsoft.com/office/drawing/2014/main" id="{C1B06B7D-4464-E905-DCE5-85408F693D2C}"/>
                  </a:ext>
                </a:extLst>
              </p14:cNvPr>
              <p14:cNvContentPartPr/>
              <p14:nvPr/>
            </p14:nvContentPartPr>
            <p14:xfrm>
              <a:off x="631131" y="2568686"/>
              <a:ext cx="1131120" cy="44280"/>
            </p14:xfrm>
          </p:contentPart>
        </mc:Choice>
        <mc:Fallback>
          <p:pic>
            <p:nvPicPr>
              <p:cNvPr id="7" name="Ink 6">
                <a:extLst>
                  <a:ext uri="{FF2B5EF4-FFF2-40B4-BE49-F238E27FC236}">
                    <a16:creationId xmlns:a16="http://schemas.microsoft.com/office/drawing/2014/main" id="{C1B06B7D-4464-E905-DCE5-85408F693D2C}"/>
                  </a:ext>
                </a:extLst>
              </p:cNvPr>
              <p:cNvPicPr/>
              <p:nvPr/>
            </p:nvPicPr>
            <p:blipFill>
              <a:blip r:embed="rId6"/>
              <a:stretch>
                <a:fillRect/>
              </a:stretch>
            </p:blipFill>
            <p:spPr>
              <a:xfrm>
                <a:off x="595491" y="2497046"/>
                <a:ext cx="1202760" cy="18792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9" name="Ink 8">
                <a:extLst>
                  <a:ext uri="{FF2B5EF4-FFF2-40B4-BE49-F238E27FC236}">
                    <a16:creationId xmlns:a16="http://schemas.microsoft.com/office/drawing/2014/main" id="{163AA837-2D6B-BBE0-248D-31DEDA014925}"/>
                  </a:ext>
                </a:extLst>
              </p14:cNvPr>
              <p14:cNvContentPartPr/>
              <p14:nvPr/>
            </p14:nvContentPartPr>
            <p14:xfrm>
              <a:off x="5866971" y="3407126"/>
              <a:ext cx="5334840" cy="720"/>
            </p14:xfrm>
          </p:contentPart>
        </mc:Choice>
        <mc:Fallback>
          <p:pic>
            <p:nvPicPr>
              <p:cNvPr id="9" name="Ink 8">
                <a:extLst>
                  <a:ext uri="{FF2B5EF4-FFF2-40B4-BE49-F238E27FC236}">
                    <a16:creationId xmlns:a16="http://schemas.microsoft.com/office/drawing/2014/main" id="{163AA837-2D6B-BBE0-248D-31DEDA014925}"/>
                  </a:ext>
                </a:extLst>
              </p:cNvPr>
              <p:cNvPicPr/>
              <p:nvPr/>
            </p:nvPicPr>
            <p:blipFill>
              <a:blip r:embed="rId8"/>
              <a:stretch>
                <a:fillRect/>
              </a:stretch>
            </p:blipFill>
            <p:spPr>
              <a:xfrm>
                <a:off x="5830971" y="3263126"/>
                <a:ext cx="5406480" cy="28800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1" name="Ink 10">
                <a:extLst>
                  <a:ext uri="{FF2B5EF4-FFF2-40B4-BE49-F238E27FC236}">
                    <a16:creationId xmlns:a16="http://schemas.microsoft.com/office/drawing/2014/main" id="{990D628E-3305-A2FB-06AE-014F59910A8B}"/>
                  </a:ext>
                </a:extLst>
              </p14:cNvPr>
              <p14:cNvContentPartPr/>
              <p14:nvPr/>
            </p14:nvContentPartPr>
            <p14:xfrm>
              <a:off x="8392371" y="5496926"/>
              <a:ext cx="2700720" cy="720"/>
            </p14:xfrm>
          </p:contentPart>
        </mc:Choice>
        <mc:Fallback>
          <p:pic>
            <p:nvPicPr>
              <p:cNvPr id="11" name="Ink 10">
                <a:extLst>
                  <a:ext uri="{FF2B5EF4-FFF2-40B4-BE49-F238E27FC236}">
                    <a16:creationId xmlns:a16="http://schemas.microsoft.com/office/drawing/2014/main" id="{990D628E-3305-A2FB-06AE-014F59910A8B}"/>
                  </a:ext>
                </a:extLst>
              </p:cNvPr>
              <p:cNvPicPr/>
              <p:nvPr/>
            </p:nvPicPr>
            <p:blipFill>
              <a:blip r:embed="rId10"/>
              <a:stretch>
                <a:fillRect/>
              </a:stretch>
            </p:blipFill>
            <p:spPr>
              <a:xfrm>
                <a:off x="8356731" y="5352926"/>
                <a:ext cx="2772360" cy="28800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5" name="Ink 14">
                <a:extLst>
                  <a:ext uri="{FF2B5EF4-FFF2-40B4-BE49-F238E27FC236}">
                    <a16:creationId xmlns:a16="http://schemas.microsoft.com/office/drawing/2014/main" id="{C7DAF388-3CB6-D4C8-1DAC-CC9B02546D13}"/>
                  </a:ext>
                </a:extLst>
              </p14:cNvPr>
              <p14:cNvContentPartPr/>
              <p14:nvPr/>
            </p14:nvContentPartPr>
            <p14:xfrm>
              <a:off x="729411" y="5616446"/>
              <a:ext cx="10572120" cy="720"/>
            </p14:xfrm>
          </p:contentPart>
        </mc:Choice>
        <mc:Fallback>
          <p:pic>
            <p:nvPicPr>
              <p:cNvPr id="15" name="Ink 14">
                <a:extLst>
                  <a:ext uri="{FF2B5EF4-FFF2-40B4-BE49-F238E27FC236}">
                    <a16:creationId xmlns:a16="http://schemas.microsoft.com/office/drawing/2014/main" id="{C7DAF388-3CB6-D4C8-1DAC-CC9B02546D13}"/>
                  </a:ext>
                </a:extLst>
              </p:cNvPr>
              <p:cNvPicPr/>
              <p:nvPr/>
            </p:nvPicPr>
            <p:blipFill>
              <a:blip r:embed="rId12"/>
              <a:stretch>
                <a:fillRect/>
              </a:stretch>
            </p:blipFill>
            <p:spPr>
              <a:xfrm>
                <a:off x="693411" y="5472446"/>
                <a:ext cx="10643760" cy="288000"/>
              </a:xfrm>
              <a:prstGeom prst="rect">
                <a:avLst/>
              </a:prstGeom>
            </p:spPr>
          </p:pic>
        </mc:Fallback>
      </mc:AlternateContent>
    </p:spTree>
    <p:extLst>
      <p:ext uri="{BB962C8B-B14F-4D97-AF65-F5344CB8AC3E}">
        <p14:creationId xmlns:p14="http://schemas.microsoft.com/office/powerpoint/2010/main" val="4129961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806AD-0CC2-28B7-CEE7-FC74199C50AD}"/>
              </a:ext>
            </a:extLst>
          </p:cNvPr>
          <p:cNvSpPr>
            <a:spLocks noGrp="1"/>
          </p:cNvSpPr>
          <p:nvPr>
            <p:ph type="title"/>
          </p:nvPr>
        </p:nvSpPr>
        <p:spPr>
          <a:xfrm>
            <a:off x="1531783" y="725454"/>
            <a:ext cx="4640418" cy="5407091"/>
          </a:xfrm>
        </p:spPr>
        <p:txBody>
          <a:bodyPr/>
          <a:lstStyle/>
          <a:p>
            <a:r>
              <a:rPr lang="en-US" dirty="0"/>
              <a:t>1935-</a:t>
            </a:r>
            <a:br>
              <a:rPr lang="en-US" dirty="0"/>
            </a:br>
            <a:r>
              <a:rPr lang="en-US" dirty="0"/>
              <a:t>1937</a:t>
            </a:r>
          </a:p>
        </p:txBody>
      </p:sp>
      <p:sp>
        <p:nvSpPr>
          <p:cNvPr id="3" name="Content Placeholder 2">
            <a:extLst>
              <a:ext uri="{FF2B5EF4-FFF2-40B4-BE49-F238E27FC236}">
                <a16:creationId xmlns:a16="http://schemas.microsoft.com/office/drawing/2014/main" id="{E1AAC616-BE37-F8F9-D496-9A8CBF4E7567}"/>
              </a:ext>
            </a:extLst>
          </p:cNvPr>
          <p:cNvSpPr>
            <a:spLocks noGrp="1"/>
          </p:cNvSpPr>
          <p:nvPr>
            <p:ph sz="quarter" idx="12"/>
          </p:nvPr>
        </p:nvSpPr>
        <p:spPr>
          <a:xfrm>
            <a:off x="6388460" y="737115"/>
            <a:ext cx="5391403" cy="5407091"/>
          </a:xfrm>
        </p:spPr>
        <p:txBody>
          <a:bodyPr/>
          <a:lstStyle/>
          <a:p>
            <a:r>
              <a:rPr lang="en-US" sz="3200" dirty="0"/>
              <a:t>Preacher’s Seminary at </a:t>
            </a:r>
            <a:r>
              <a:rPr lang="en-US" sz="3200" dirty="0" err="1"/>
              <a:t>Finkenwalde</a:t>
            </a:r>
            <a:endParaRPr lang="en-US" sz="3200" dirty="0"/>
          </a:p>
          <a:p>
            <a:pPr lvl="1"/>
            <a:r>
              <a:rPr lang="en-US" sz="2400" dirty="0"/>
              <a:t>“the restoration of the church must surely depend on a new kind of monasticism, which has nothing in common with the old but a life of uncompromising discipleship, following Crist according to the Sermon on the Mount. I believe the time ahs come to gather people together and do this (letter, 1935)</a:t>
            </a:r>
          </a:p>
          <a:p>
            <a:endParaRPr lang="en-US" dirty="0"/>
          </a:p>
        </p:txBody>
      </p:sp>
      <p:sp>
        <p:nvSpPr>
          <p:cNvPr id="4" name="Slide Number Placeholder 3">
            <a:extLst>
              <a:ext uri="{FF2B5EF4-FFF2-40B4-BE49-F238E27FC236}">
                <a16:creationId xmlns:a16="http://schemas.microsoft.com/office/drawing/2014/main" id="{95266575-522F-5435-E09C-7DAD7EB26E42}"/>
              </a:ext>
            </a:extLst>
          </p:cNvPr>
          <p:cNvSpPr>
            <a:spLocks noGrp="1"/>
          </p:cNvSpPr>
          <p:nvPr>
            <p:ph type="sldNum" sz="quarter" idx="15"/>
          </p:nvPr>
        </p:nvSpPr>
        <p:spPr/>
        <p:txBody>
          <a:bodyPr/>
          <a:lstStyle/>
          <a:p>
            <a:fld id="{18D65601-5AE2-46FC-B138-694DDD2B510D}" type="slidenum">
              <a:rPr lang="en-US" smtClean="0"/>
              <a:pPr/>
              <a:t>16</a:t>
            </a:fld>
            <a:endParaRPr lang="en-US" dirty="0"/>
          </a:p>
        </p:txBody>
      </p:sp>
      <p:pic>
        <p:nvPicPr>
          <p:cNvPr id="86019" name="Picture 4">
            <a:extLst>
              <a:ext uri="{FF2B5EF4-FFF2-40B4-BE49-F238E27FC236}">
                <a16:creationId xmlns:a16="http://schemas.microsoft.com/office/drawing/2014/main" id="{610D0BF5-D59C-4AB1-8B0A-3BDC25714DDD}"/>
              </a:ext>
            </a:extLst>
          </p:cNvPr>
          <p:cNvPicPr>
            <a:picLocks noChangeAspect="1" noChangeArrowheads="1"/>
          </p:cNvPicPr>
          <p:nvPr/>
        </p:nvPicPr>
        <p:blipFill>
          <a:blip r:embed="rId2"/>
          <a:srcRect/>
          <a:stretch>
            <a:fillRect/>
          </a:stretch>
        </p:blipFill>
        <p:spPr bwMode="auto">
          <a:xfrm>
            <a:off x="555171" y="227776"/>
            <a:ext cx="3048001" cy="249959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7044" name="Picture 7" descr="picture_17">
            <a:extLst>
              <a:ext uri="{FF2B5EF4-FFF2-40B4-BE49-F238E27FC236}">
                <a16:creationId xmlns:a16="http://schemas.microsoft.com/office/drawing/2014/main" id="{C913774B-D8DC-4FE8-A2C7-D039E15EF484}"/>
              </a:ext>
            </a:extLst>
          </p:cNvPr>
          <p:cNvPicPr>
            <a:picLocks noChangeAspect="1" noChangeArrowheads="1"/>
          </p:cNvPicPr>
          <p:nvPr/>
        </p:nvPicPr>
        <p:blipFill>
          <a:blip r:embed="rId3"/>
          <a:srcRect l="4065" t="3334" r="5554" b="4445"/>
          <a:stretch>
            <a:fillRect/>
          </a:stretch>
        </p:blipFill>
        <p:spPr bwMode="auto">
          <a:xfrm>
            <a:off x="490920" y="4037888"/>
            <a:ext cx="3425722" cy="255762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62652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6019"/>
                                        </p:tgtEl>
                                        <p:attrNameLst>
                                          <p:attrName>style.visibility</p:attrName>
                                        </p:attrNameLst>
                                      </p:cBhvr>
                                      <p:to>
                                        <p:strVal val="visible"/>
                                      </p:to>
                                    </p:set>
                                    <p:anim calcmode="lin" valueType="num">
                                      <p:cBhvr additive="base">
                                        <p:cTn id="13" dur="500" fill="hold"/>
                                        <p:tgtEl>
                                          <p:spTgt spid="86019"/>
                                        </p:tgtEl>
                                        <p:attrNameLst>
                                          <p:attrName>ppt_x</p:attrName>
                                        </p:attrNameLst>
                                      </p:cBhvr>
                                      <p:tavLst>
                                        <p:tav tm="0">
                                          <p:val>
                                            <p:strVal val="#ppt_x"/>
                                          </p:val>
                                        </p:tav>
                                        <p:tav tm="100000">
                                          <p:val>
                                            <p:strVal val="#ppt_x"/>
                                          </p:val>
                                        </p:tav>
                                      </p:tavLst>
                                    </p:anim>
                                    <p:anim calcmode="lin" valueType="num">
                                      <p:cBhvr additive="base">
                                        <p:cTn id="14" dur="500" fill="hold"/>
                                        <p:tgtEl>
                                          <p:spTgt spid="860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7044"/>
                                        </p:tgtEl>
                                        <p:attrNameLst>
                                          <p:attrName>style.visibility</p:attrName>
                                        </p:attrNameLst>
                                      </p:cBhvr>
                                      <p:to>
                                        <p:strVal val="visible"/>
                                      </p:to>
                                    </p:set>
                                    <p:anim calcmode="lin" valueType="num">
                                      <p:cBhvr additive="base">
                                        <p:cTn id="19" dur="500" fill="hold"/>
                                        <p:tgtEl>
                                          <p:spTgt spid="87044"/>
                                        </p:tgtEl>
                                        <p:attrNameLst>
                                          <p:attrName>ppt_x</p:attrName>
                                        </p:attrNameLst>
                                      </p:cBhvr>
                                      <p:tavLst>
                                        <p:tav tm="0">
                                          <p:val>
                                            <p:strVal val="#ppt_x"/>
                                          </p:val>
                                        </p:tav>
                                        <p:tav tm="100000">
                                          <p:val>
                                            <p:strVal val="#ppt_x"/>
                                          </p:val>
                                        </p:tav>
                                      </p:tavLst>
                                    </p:anim>
                                    <p:anim calcmode="lin" valueType="num">
                                      <p:cBhvr additive="base">
                                        <p:cTn id="20" dur="500" fill="hold"/>
                                        <p:tgtEl>
                                          <p:spTgt spid="8704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additive="base">
                                        <p:cTn id="2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 calcmode="lin" valueType="num">
                                      <p:cBhvr additive="base">
                                        <p:cTn id="3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1BF15-3A71-F61F-2314-A7CBEA156029}"/>
              </a:ext>
            </a:extLst>
          </p:cNvPr>
          <p:cNvSpPr>
            <a:spLocks noGrp="1"/>
          </p:cNvSpPr>
          <p:nvPr>
            <p:ph type="title"/>
          </p:nvPr>
        </p:nvSpPr>
        <p:spPr>
          <a:xfrm>
            <a:off x="1052812" y="1632856"/>
            <a:ext cx="3823988" cy="5407091"/>
          </a:xfrm>
        </p:spPr>
        <p:txBody>
          <a:bodyPr/>
          <a:lstStyle/>
          <a:p>
            <a:r>
              <a:rPr lang="en-US" dirty="0"/>
              <a:t>1935-1937</a:t>
            </a:r>
          </a:p>
        </p:txBody>
      </p:sp>
      <p:sp>
        <p:nvSpPr>
          <p:cNvPr id="3" name="Content Placeholder 2">
            <a:extLst>
              <a:ext uri="{FF2B5EF4-FFF2-40B4-BE49-F238E27FC236}">
                <a16:creationId xmlns:a16="http://schemas.microsoft.com/office/drawing/2014/main" id="{E0DE2781-3927-6695-8353-F0993C3E67ED}"/>
              </a:ext>
            </a:extLst>
          </p:cNvPr>
          <p:cNvSpPr>
            <a:spLocks noGrp="1"/>
          </p:cNvSpPr>
          <p:nvPr>
            <p:ph sz="quarter" idx="12"/>
          </p:nvPr>
        </p:nvSpPr>
        <p:spPr>
          <a:xfrm>
            <a:off x="5181600" y="370115"/>
            <a:ext cx="6792686" cy="6669832"/>
          </a:xfrm>
        </p:spPr>
        <p:txBody>
          <a:bodyPr>
            <a:normAutofit/>
          </a:bodyPr>
          <a:lstStyle/>
          <a:p>
            <a:r>
              <a:rPr lang="en-US" sz="2400" dirty="0"/>
              <a:t>Seminary declared “illegal” in December 1935 </a:t>
            </a:r>
          </a:p>
          <a:p>
            <a:r>
              <a:rPr lang="en-US" sz="2400" dirty="0"/>
              <a:t>Discussions of loyalty oaths and conscription</a:t>
            </a:r>
          </a:p>
          <a:p>
            <a:r>
              <a:rPr lang="en-US" sz="2400" dirty="0"/>
              <a:t>“whoever knowingly separates himself from the Confessing church in Germany separates himself from salvation” (1936)</a:t>
            </a:r>
          </a:p>
          <a:p>
            <a:r>
              <a:rPr lang="en-US" sz="2400" dirty="0"/>
              <a:t>Closed in September 1937</a:t>
            </a:r>
          </a:p>
          <a:p>
            <a:endParaRPr lang="en-US" dirty="0"/>
          </a:p>
        </p:txBody>
      </p:sp>
      <p:sp>
        <p:nvSpPr>
          <p:cNvPr id="4" name="Slide Number Placeholder 3">
            <a:extLst>
              <a:ext uri="{FF2B5EF4-FFF2-40B4-BE49-F238E27FC236}">
                <a16:creationId xmlns:a16="http://schemas.microsoft.com/office/drawing/2014/main" id="{04366B29-6E92-BAF0-07D9-1170CCCB6D17}"/>
              </a:ext>
            </a:extLst>
          </p:cNvPr>
          <p:cNvSpPr>
            <a:spLocks noGrp="1"/>
          </p:cNvSpPr>
          <p:nvPr>
            <p:ph type="sldNum" sz="quarter" idx="15"/>
          </p:nvPr>
        </p:nvSpPr>
        <p:spPr/>
        <p:txBody>
          <a:bodyPr/>
          <a:lstStyle/>
          <a:p>
            <a:fld id="{18D65601-5AE2-46FC-B138-694DDD2B510D}" type="slidenum">
              <a:rPr lang="en-US" smtClean="0"/>
              <a:pPr/>
              <a:t>17</a:t>
            </a:fld>
            <a:endParaRPr lang="en-US" dirty="0"/>
          </a:p>
        </p:txBody>
      </p:sp>
      <p:pic>
        <p:nvPicPr>
          <p:cNvPr id="5" name="Picture 3" descr="bonfriends">
            <a:extLst>
              <a:ext uri="{FF2B5EF4-FFF2-40B4-BE49-F238E27FC236}">
                <a16:creationId xmlns:a16="http://schemas.microsoft.com/office/drawing/2014/main" id="{8CAB434C-A6E1-4B77-3479-B31E77BD9395}"/>
              </a:ext>
            </a:extLst>
          </p:cNvPr>
          <p:cNvPicPr>
            <a:picLocks noChangeAspect="1" noChangeArrowheads="1"/>
          </p:cNvPicPr>
          <p:nvPr/>
        </p:nvPicPr>
        <p:blipFill>
          <a:blip r:embed="rId2"/>
          <a:srcRect l="1834" t="3590" r="4587" b="5428"/>
          <a:stretch>
            <a:fillRect/>
          </a:stretch>
        </p:blipFill>
        <p:spPr>
          <a:xfrm>
            <a:off x="217714" y="255812"/>
            <a:ext cx="4013315" cy="27540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482558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additive="base">
                                        <p:cTn id="3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0DD50-B98F-CF04-AF4E-F2F65DE465C4}"/>
              </a:ext>
            </a:extLst>
          </p:cNvPr>
          <p:cNvSpPr>
            <a:spLocks noGrp="1"/>
          </p:cNvSpPr>
          <p:nvPr>
            <p:ph type="title"/>
          </p:nvPr>
        </p:nvSpPr>
        <p:spPr>
          <a:xfrm>
            <a:off x="1165439" y="1967201"/>
            <a:ext cx="3980007" cy="5407091"/>
          </a:xfrm>
        </p:spPr>
        <p:txBody>
          <a:bodyPr/>
          <a:lstStyle/>
          <a:p>
            <a:r>
              <a:rPr lang="en-US" dirty="0"/>
              <a:t>1938-1940</a:t>
            </a:r>
            <a:br>
              <a:rPr lang="en-US" dirty="0"/>
            </a:br>
            <a:br>
              <a:rPr lang="en-US" dirty="0"/>
            </a:br>
            <a:endParaRPr lang="en-US" dirty="0"/>
          </a:p>
        </p:txBody>
      </p:sp>
      <p:sp>
        <p:nvSpPr>
          <p:cNvPr id="3" name="Content Placeholder 2">
            <a:extLst>
              <a:ext uri="{FF2B5EF4-FFF2-40B4-BE49-F238E27FC236}">
                <a16:creationId xmlns:a16="http://schemas.microsoft.com/office/drawing/2014/main" id="{2B183AD1-1DF3-6B49-9140-B7C3247E3526}"/>
              </a:ext>
            </a:extLst>
          </p:cNvPr>
          <p:cNvSpPr>
            <a:spLocks noGrp="1"/>
          </p:cNvSpPr>
          <p:nvPr>
            <p:ph sz="quarter" idx="12"/>
          </p:nvPr>
        </p:nvSpPr>
        <p:spPr>
          <a:xfrm>
            <a:off x="4659086" y="365451"/>
            <a:ext cx="7120778" cy="7130143"/>
          </a:xfrm>
        </p:spPr>
        <p:txBody>
          <a:bodyPr>
            <a:normAutofit/>
          </a:bodyPr>
          <a:lstStyle/>
          <a:p>
            <a:pPr marL="0" indent="0">
              <a:lnSpc>
                <a:spcPct val="80000"/>
              </a:lnSpc>
              <a:buNone/>
            </a:pPr>
            <a:r>
              <a:rPr lang="en-US" altLang="en-US" sz="3200" dirty="0"/>
              <a:t>Collective Pastorates</a:t>
            </a:r>
          </a:p>
          <a:p>
            <a:pPr>
              <a:lnSpc>
                <a:spcPct val="80000"/>
              </a:lnSpc>
            </a:pPr>
            <a:r>
              <a:rPr lang="en-US" altLang="en-US" sz="2400" dirty="0"/>
              <a:t>Method of Evading Restrictions</a:t>
            </a:r>
          </a:p>
          <a:p>
            <a:pPr>
              <a:lnSpc>
                <a:spcPct val="80000"/>
              </a:lnSpc>
            </a:pPr>
            <a:r>
              <a:rPr lang="en-US" altLang="en-US" sz="2400" dirty="0">
                <a:cs typeface="Arial" panose="020B0604020202020204" pitchFamily="34" charset="0"/>
              </a:rPr>
              <a:t>Legalization?</a:t>
            </a:r>
          </a:p>
          <a:p>
            <a:pPr lvl="1">
              <a:lnSpc>
                <a:spcPct val="80000"/>
              </a:lnSpc>
            </a:pPr>
            <a:r>
              <a:rPr lang="en-US" altLang="en-US" sz="2400" dirty="0">
                <a:cs typeface="Arial" panose="020B0604020202020204" pitchFamily="34" charset="0"/>
              </a:rPr>
              <a:t>Confessing Church ordinands could be “legalized” by submitting to reexamination and taking loyalty oath</a:t>
            </a:r>
            <a:endParaRPr lang="en-US" altLang="en-US" sz="2400" dirty="0"/>
          </a:p>
          <a:p>
            <a:pPr lvl="1">
              <a:lnSpc>
                <a:spcPct val="80000"/>
              </a:lnSpc>
            </a:pPr>
            <a:r>
              <a:rPr lang="en-US" altLang="en-US" sz="2400" dirty="0"/>
              <a:t>“Anyone who is called to a spiritual office is to affirm his loyal duty with the following oath: ‘I swear that I will be faithful and obedient to Adolf Hitler, the </a:t>
            </a:r>
            <a:r>
              <a:rPr lang="en-US" altLang="en-US" sz="2400" i="1" dirty="0"/>
              <a:t>F</a:t>
            </a:r>
            <a:r>
              <a:rPr lang="en-US" altLang="en-US" sz="2400" i="1" dirty="0">
                <a:cs typeface="Arial" panose="020B0604020202020204" pitchFamily="34" charset="0"/>
              </a:rPr>
              <a:t>ührer</a:t>
            </a:r>
            <a:r>
              <a:rPr lang="en-US" altLang="en-US" sz="2400" dirty="0">
                <a:cs typeface="Arial" panose="020B0604020202020204" pitchFamily="34" charset="0"/>
              </a:rPr>
              <a:t> of the German Reich and people, that I will conscientiously observe the laws and carry out the duties of my office, so help me God.’ Anyone who refuses to take the oath of allegiance is to be dismissed.”</a:t>
            </a:r>
          </a:p>
          <a:p>
            <a:pPr marL="0" indent="0" algn="r">
              <a:lnSpc>
                <a:spcPct val="80000"/>
              </a:lnSpc>
              <a:buNone/>
            </a:pPr>
            <a:r>
              <a:rPr lang="en-US" altLang="en-US" sz="2400" dirty="0">
                <a:cs typeface="Arial" panose="020B0604020202020204" pitchFamily="34" charset="0"/>
              </a:rPr>
              <a:t>--20 April 1938, Reich Minister of Church Affairs</a:t>
            </a:r>
          </a:p>
          <a:p>
            <a:pPr>
              <a:lnSpc>
                <a:spcPct val="80000"/>
              </a:lnSpc>
            </a:pPr>
            <a:endParaRPr lang="en-US" altLang="en-US" sz="2400" dirty="0">
              <a:cs typeface="Arial" panose="020B0604020202020204" pitchFamily="34" charset="0"/>
            </a:endParaRPr>
          </a:p>
          <a:p>
            <a:pPr marL="0" indent="0">
              <a:lnSpc>
                <a:spcPct val="80000"/>
              </a:lnSpc>
              <a:buNone/>
            </a:pPr>
            <a:endParaRPr lang="en-US" altLang="en-US" dirty="0">
              <a:cs typeface="Arial" panose="020B0604020202020204" pitchFamily="34" charset="0"/>
            </a:endParaRPr>
          </a:p>
          <a:p>
            <a:pPr>
              <a:lnSpc>
                <a:spcPct val="80000"/>
              </a:lnSpc>
              <a:buNone/>
            </a:pPr>
            <a:r>
              <a:rPr lang="en-US" altLang="en-US" dirty="0">
                <a:cs typeface="Arial" panose="020B0604020202020204" pitchFamily="34" charset="0"/>
              </a:rPr>
              <a:t>	</a:t>
            </a:r>
          </a:p>
          <a:p>
            <a:endParaRPr lang="en-US" dirty="0"/>
          </a:p>
        </p:txBody>
      </p:sp>
      <p:sp>
        <p:nvSpPr>
          <p:cNvPr id="4" name="Slide Number Placeholder 3">
            <a:extLst>
              <a:ext uri="{FF2B5EF4-FFF2-40B4-BE49-F238E27FC236}">
                <a16:creationId xmlns:a16="http://schemas.microsoft.com/office/drawing/2014/main" id="{F3C3C6B8-25B3-2F00-1647-D17B3CC34C05}"/>
              </a:ext>
            </a:extLst>
          </p:cNvPr>
          <p:cNvSpPr>
            <a:spLocks noGrp="1"/>
          </p:cNvSpPr>
          <p:nvPr>
            <p:ph type="sldNum" sz="quarter" idx="15"/>
          </p:nvPr>
        </p:nvSpPr>
        <p:spPr/>
        <p:txBody>
          <a:bodyPr/>
          <a:lstStyle/>
          <a:p>
            <a:fld id="{18D65601-5AE2-46FC-B138-694DDD2B510D}" type="slidenum">
              <a:rPr lang="en-US" smtClean="0"/>
              <a:pPr/>
              <a:t>18</a:t>
            </a:fld>
            <a:endParaRPr lang="en-US" dirty="0"/>
          </a:p>
        </p:txBody>
      </p:sp>
      <p:pic>
        <p:nvPicPr>
          <p:cNvPr id="5" name="Picture 4">
            <a:extLst>
              <a:ext uri="{FF2B5EF4-FFF2-40B4-BE49-F238E27FC236}">
                <a16:creationId xmlns:a16="http://schemas.microsoft.com/office/drawing/2014/main" id="{42DB2427-8378-2D0B-7D01-94453FD619E3}"/>
              </a:ext>
            </a:extLst>
          </p:cNvPr>
          <p:cNvPicPr>
            <a:picLocks noChangeAspect="1" noChangeArrowheads="1"/>
          </p:cNvPicPr>
          <p:nvPr/>
        </p:nvPicPr>
        <p:blipFill>
          <a:blip r:embed="rId2"/>
          <a:srcRect/>
          <a:stretch>
            <a:fillRect/>
          </a:stretch>
        </p:blipFill>
        <p:spPr bwMode="auto">
          <a:xfrm>
            <a:off x="412136" y="365451"/>
            <a:ext cx="3980007" cy="269677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778935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additive="base">
                                        <p:cTn id="3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 calcmode="lin" valueType="num">
                                      <p:cBhvr additive="base">
                                        <p:cTn id="4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 calcmode="lin" valueType="num">
                                      <p:cBhvr additive="base">
                                        <p:cTn id="4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8A5F4-AA2E-942F-CA6B-38BF49712C5A}"/>
              </a:ext>
            </a:extLst>
          </p:cNvPr>
          <p:cNvSpPr>
            <a:spLocks noGrp="1"/>
          </p:cNvSpPr>
          <p:nvPr>
            <p:ph type="title"/>
          </p:nvPr>
        </p:nvSpPr>
        <p:spPr>
          <a:xfrm>
            <a:off x="896627" y="862466"/>
            <a:ext cx="4640418" cy="5407091"/>
          </a:xfrm>
        </p:spPr>
        <p:txBody>
          <a:bodyPr/>
          <a:lstStyle/>
          <a:p>
            <a:r>
              <a:rPr lang="en-US" dirty="0"/>
              <a:t>1938</a:t>
            </a:r>
          </a:p>
        </p:txBody>
      </p:sp>
      <p:sp>
        <p:nvSpPr>
          <p:cNvPr id="3" name="Content Placeholder 2">
            <a:extLst>
              <a:ext uri="{FF2B5EF4-FFF2-40B4-BE49-F238E27FC236}">
                <a16:creationId xmlns:a16="http://schemas.microsoft.com/office/drawing/2014/main" id="{821120CF-1FCE-F2A2-7D3D-DE2BBBB02FF3}"/>
              </a:ext>
            </a:extLst>
          </p:cNvPr>
          <p:cNvSpPr>
            <a:spLocks noGrp="1"/>
          </p:cNvSpPr>
          <p:nvPr>
            <p:ph sz="quarter" idx="12"/>
          </p:nvPr>
        </p:nvSpPr>
        <p:spPr>
          <a:xfrm>
            <a:off x="5606142" y="424543"/>
            <a:ext cx="6063343" cy="5719663"/>
          </a:xfrm>
        </p:spPr>
        <p:txBody>
          <a:bodyPr>
            <a:normAutofit/>
          </a:bodyPr>
          <a:lstStyle/>
          <a:p>
            <a:pPr marL="0" indent="0">
              <a:lnSpc>
                <a:spcPct val="80000"/>
              </a:lnSpc>
              <a:buNone/>
            </a:pPr>
            <a:r>
              <a:rPr lang="en-US" altLang="en-US" sz="3200" dirty="0">
                <a:cs typeface="Arial" panose="020B0604020202020204" pitchFamily="34" charset="0"/>
              </a:rPr>
              <a:t>Kristallnacht (November)</a:t>
            </a:r>
          </a:p>
          <a:p>
            <a:pPr>
              <a:lnSpc>
                <a:spcPct val="80000"/>
              </a:lnSpc>
            </a:pPr>
            <a:r>
              <a:rPr lang="en-US" altLang="en-US" sz="2400" dirty="0"/>
              <a:t>“During the last few days I have been thinking a great deal about Psalm 74, Zechariah 2:12 (2:8 ‘he who touches you touches the apple of his eye!’), Romans 9:3f (Israel, to whom belongs the sonship, the glory, the covenant, the law, the serve, the promises), Romans 11:11-15. That takes us right into prayer”</a:t>
            </a:r>
          </a:p>
          <a:p>
            <a:pPr marL="457200" lvl="1" indent="0" algn="r">
              <a:lnSpc>
                <a:spcPct val="80000"/>
              </a:lnSpc>
              <a:buNone/>
            </a:pPr>
            <a:r>
              <a:rPr lang="en-US" altLang="en-US" sz="2400" dirty="0"/>
              <a:t>--Circular Letter of November 20, 1938</a:t>
            </a:r>
          </a:p>
          <a:p>
            <a:pPr>
              <a:lnSpc>
                <a:spcPct val="80000"/>
              </a:lnSpc>
            </a:pPr>
            <a:r>
              <a:rPr lang="en-US" altLang="en-US" sz="2400" dirty="0">
                <a:cs typeface="Arial" panose="020B0604020202020204" pitchFamily="34" charset="0"/>
              </a:rPr>
              <a:t>First meeting with Hans Oster</a:t>
            </a:r>
          </a:p>
          <a:p>
            <a:endParaRPr lang="en-US" dirty="0"/>
          </a:p>
        </p:txBody>
      </p:sp>
      <p:sp>
        <p:nvSpPr>
          <p:cNvPr id="4" name="Slide Number Placeholder 3">
            <a:extLst>
              <a:ext uri="{FF2B5EF4-FFF2-40B4-BE49-F238E27FC236}">
                <a16:creationId xmlns:a16="http://schemas.microsoft.com/office/drawing/2014/main" id="{435F926D-36FD-981F-0439-DF0493B6C949}"/>
              </a:ext>
            </a:extLst>
          </p:cNvPr>
          <p:cNvSpPr>
            <a:spLocks noGrp="1"/>
          </p:cNvSpPr>
          <p:nvPr>
            <p:ph type="sldNum" sz="quarter" idx="15"/>
          </p:nvPr>
        </p:nvSpPr>
        <p:spPr/>
        <p:txBody>
          <a:bodyPr/>
          <a:lstStyle/>
          <a:p>
            <a:fld id="{18D65601-5AE2-46FC-B138-694DDD2B510D}" type="slidenum">
              <a:rPr lang="en-US" smtClean="0"/>
              <a:pPr/>
              <a:t>19</a:t>
            </a:fld>
            <a:endParaRPr lang="en-US" dirty="0"/>
          </a:p>
        </p:txBody>
      </p:sp>
      <p:pic>
        <p:nvPicPr>
          <p:cNvPr id="5" name="Picture 6" descr="http://www.motuproprio.org/instantes/imagenes/cristal4.jpg">
            <a:extLst>
              <a:ext uri="{FF2B5EF4-FFF2-40B4-BE49-F238E27FC236}">
                <a16:creationId xmlns:a16="http://schemas.microsoft.com/office/drawing/2014/main" id="{1A9E552F-21D0-D5F8-D174-1CAEB39C1759}"/>
              </a:ext>
            </a:extLst>
          </p:cNvPr>
          <p:cNvPicPr>
            <a:picLocks noChangeAspect="1" noChangeArrowheads="1"/>
          </p:cNvPicPr>
          <p:nvPr/>
        </p:nvPicPr>
        <p:blipFill>
          <a:blip r:embed="rId2"/>
          <a:srcRect/>
          <a:stretch>
            <a:fillRect/>
          </a:stretch>
        </p:blipFill>
        <p:spPr bwMode="auto">
          <a:xfrm>
            <a:off x="412136" y="262487"/>
            <a:ext cx="3648235" cy="254312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26" name="Picture 2" descr="Hans Oster - Alchetron, The Free Social Encyclopedia">
            <a:extLst>
              <a:ext uri="{FF2B5EF4-FFF2-40B4-BE49-F238E27FC236}">
                <a16:creationId xmlns:a16="http://schemas.microsoft.com/office/drawing/2014/main" id="{89FFE3AA-7F1E-7246-ED7C-FE238B4544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136" y="4131078"/>
            <a:ext cx="3408750" cy="2586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9471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additive="base">
                                        <p:cTn id="3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026"/>
                                        </p:tgtEl>
                                        <p:attrNameLst>
                                          <p:attrName>style.visibility</p:attrName>
                                        </p:attrNameLst>
                                      </p:cBhvr>
                                      <p:to>
                                        <p:strVal val="visible"/>
                                      </p:to>
                                    </p:set>
                                    <p:anim calcmode="lin" valueType="num">
                                      <p:cBhvr additive="base">
                                        <p:cTn id="43" dur="500" fill="hold"/>
                                        <p:tgtEl>
                                          <p:spTgt spid="1026"/>
                                        </p:tgtEl>
                                        <p:attrNameLst>
                                          <p:attrName>ppt_x</p:attrName>
                                        </p:attrNameLst>
                                      </p:cBhvr>
                                      <p:tavLst>
                                        <p:tav tm="0">
                                          <p:val>
                                            <p:strVal val="#ppt_x"/>
                                          </p:val>
                                        </p:tav>
                                        <p:tav tm="100000">
                                          <p:val>
                                            <p:strVal val="#ppt_x"/>
                                          </p:val>
                                        </p:tav>
                                      </p:tavLst>
                                    </p:anim>
                                    <p:anim calcmode="lin" valueType="num">
                                      <p:cBhvr additive="base">
                                        <p:cTn id="4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12FF9-2DBB-5C2D-ED0E-B6E8D59BE9E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FC0544F-1FF1-2348-A8BB-1EC67D3CBFF2}"/>
              </a:ext>
            </a:extLst>
          </p:cNvPr>
          <p:cNvSpPr>
            <a:spLocks noGrp="1"/>
          </p:cNvSpPr>
          <p:nvPr>
            <p:ph sz="quarter" idx="12"/>
          </p:nvPr>
        </p:nvSpPr>
        <p:spPr/>
        <p:txBody>
          <a:bodyPr/>
          <a:lstStyle/>
          <a:p>
            <a:endParaRPr lang="en-US"/>
          </a:p>
        </p:txBody>
      </p:sp>
      <p:sp>
        <p:nvSpPr>
          <p:cNvPr id="4" name="Slide Number Placeholder 3">
            <a:extLst>
              <a:ext uri="{FF2B5EF4-FFF2-40B4-BE49-F238E27FC236}">
                <a16:creationId xmlns:a16="http://schemas.microsoft.com/office/drawing/2014/main" id="{F2B02BA3-9BF6-FCC6-E026-33878DE1759F}"/>
              </a:ext>
            </a:extLst>
          </p:cNvPr>
          <p:cNvSpPr>
            <a:spLocks noGrp="1"/>
          </p:cNvSpPr>
          <p:nvPr>
            <p:ph type="sldNum" sz="quarter" idx="15"/>
          </p:nvPr>
        </p:nvSpPr>
        <p:spPr/>
        <p:txBody>
          <a:bodyPr/>
          <a:lstStyle/>
          <a:p>
            <a:fld id="{18D65601-5AE2-46FC-B138-694DDD2B510D}" type="slidenum">
              <a:rPr lang="en-US" smtClean="0"/>
              <a:pPr/>
              <a:t>2</a:t>
            </a:fld>
            <a:endParaRPr lang="en-US" dirty="0"/>
          </a:p>
        </p:txBody>
      </p:sp>
      <p:pic>
        <p:nvPicPr>
          <p:cNvPr id="4098" name="Picture 2" descr="The Secret Story About a Pastor Who Tried to Assassinate Hitler |  Bonhoeffer | Eric Metaxas on TBN">
            <a:extLst>
              <a:ext uri="{FF2B5EF4-FFF2-40B4-BE49-F238E27FC236}">
                <a16:creationId xmlns:a16="http://schemas.microsoft.com/office/drawing/2014/main" id="{3030B0FC-E60A-9F73-7375-C1A9D2B1A6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7071" y="175437"/>
            <a:ext cx="4005680" cy="225392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The Plot to Kill Hitler: Dietrich Bonhoeffer: Pastor, Spy, Unlikely Hero:  McCormick, Patricia, Verner, Adam: 9781441710413: Amazon.com: Books">
            <a:extLst>
              <a:ext uri="{FF2B5EF4-FFF2-40B4-BE49-F238E27FC236}">
                <a16:creationId xmlns:a16="http://schemas.microsoft.com/office/drawing/2014/main" id="{CF098BD7-746F-9442-6B9A-3415376657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736" y="88316"/>
            <a:ext cx="2865289" cy="286528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mazon.com: The Faithful Spy: Dietrich Bonhoeffer and the Plot to Kill  Hitler: 9781419728389: Hendrix, John: Books">
            <a:extLst>
              <a:ext uri="{FF2B5EF4-FFF2-40B4-BE49-F238E27FC236}">
                <a16:creationId xmlns:a16="http://schemas.microsoft.com/office/drawing/2014/main" id="{77FB239B-EA4A-CC6E-F557-FDC76EC904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1719" y="2953605"/>
            <a:ext cx="2595351" cy="36604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BONHOEFFER: PASTOR. SPY. ASSASSIN. REVIEW">
            <a:extLst>
              <a:ext uri="{FF2B5EF4-FFF2-40B4-BE49-F238E27FC236}">
                <a16:creationId xmlns:a16="http://schemas.microsoft.com/office/drawing/2014/main" id="{DD051BE7-170F-25ED-72D3-38C1A82944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3218312"/>
            <a:ext cx="4085890" cy="2725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0286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098"/>
                                        </p:tgtEl>
                                        <p:attrNameLst>
                                          <p:attrName>style.visibility</p:attrName>
                                        </p:attrNameLst>
                                      </p:cBhvr>
                                      <p:to>
                                        <p:strVal val="visible"/>
                                      </p:to>
                                    </p:set>
                                    <p:anim calcmode="lin" valueType="num">
                                      <p:cBhvr additive="base">
                                        <p:cTn id="13" dur="500" fill="hold"/>
                                        <p:tgtEl>
                                          <p:spTgt spid="4098"/>
                                        </p:tgtEl>
                                        <p:attrNameLst>
                                          <p:attrName>ppt_x</p:attrName>
                                        </p:attrNameLst>
                                      </p:cBhvr>
                                      <p:tavLst>
                                        <p:tav tm="0">
                                          <p:val>
                                            <p:strVal val="#ppt_x"/>
                                          </p:val>
                                        </p:tav>
                                        <p:tav tm="100000">
                                          <p:val>
                                            <p:strVal val="#ppt_x"/>
                                          </p:val>
                                        </p:tav>
                                      </p:tavLst>
                                    </p:anim>
                                    <p:anim calcmode="lin" valueType="num">
                                      <p:cBhvr additive="base">
                                        <p:cTn id="14"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076"/>
                                        </p:tgtEl>
                                        <p:attrNameLst>
                                          <p:attrName>style.visibility</p:attrName>
                                        </p:attrNameLst>
                                      </p:cBhvr>
                                      <p:to>
                                        <p:strVal val="visible"/>
                                      </p:to>
                                    </p:set>
                                    <p:anim calcmode="lin" valueType="num">
                                      <p:cBhvr additive="base">
                                        <p:cTn id="19" dur="500" fill="hold"/>
                                        <p:tgtEl>
                                          <p:spTgt spid="3076"/>
                                        </p:tgtEl>
                                        <p:attrNameLst>
                                          <p:attrName>ppt_x</p:attrName>
                                        </p:attrNameLst>
                                      </p:cBhvr>
                                      <p:tavLst>
                                        <p:tav tm="0">
                                          <p:val>
                                            <p:strVal val="#ppt_x"/>
                                          </p:val>
                                        </p:tav>
                                        <p:tav tm="100000">
                                          <p:val>
                                            <p:strVal val="#ppt_x"/>
                                          </p:val>
                                        </p:tav>
                                      </p:tavLst>
                                    </p:anim>
                                    <p:anim calcmode="lin" valueType="num">
                                      <p:cBhvr additive="base">
                                        <p:cTn id="20"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B7D81-A9B4-0E20-63F9-F6254D459DE1}"/>
              </a:ext>
            </a:extLst>
          </p:cNvPr>
          <p:cNvSpPr>
            <a:spLocks noGrp="1"/>
          </p:cNvSpPr>
          <p:nvPr>
            <p:ph type="title"/>
          </p:nvPr>
        </p:nvSpPr>
        <p:spPr>
          <a:xfrm>
            <a:off x="1183439" y="1345670"/>
            <a:ext cx="4640418" cy="5407091"/>
          </a:xfrm>
        </p:spPr>
        <p:txBody>
          <a:bodyPr/>
          <a:lstStyle/>
          <a:p>
            <a:r>
              <a:rPr lang="en-US" dirty="0"/>
              <a:t>1939</a:t>
            </a:r>
          </a:p>
        </p:txBody>
      </p:sp>
      <p:sp>
        <p:nvSpPr>
          <p:cNvPr id="3" name="Content Placeholder 2">
            <a:extLst>
              <a:ext uri="{FF2B5EF4-FFF2-40B4-BE49-F238E27FC236}">
                <a16:creationId xmlns:a16="http://schemas.microsoft.com/office/drawing/2014/main" id="{9C935D37-AFD3-550C-E680-0D8BD31A390C}"/>
              </a:ext>
            </a:extLst>
          </p:cNvPr>
          <p:cNvSpPr>
            <a:spLocks noGrp="1"/>
          </p:cNvSpPr>
          <p:nvPr>
            <p:ph sz="quarter" idx="12"/>
          </p:nvPr>
        </p:nvSpPr>
        <p:spPr>
          <a:xfrm>
            <a:off x="5105399" y="446315"/>
            <a:ext cx="6756031" cy="6411685"/>
          </a:xfrm>
        </p:spPr>
        <p:txBody>
          <a:bodyPr>
            <a:normAutofit/>
          </a:bodyPr>
          <a:lstStyle/>
          <a:p>
            <a:pPr marL="0" indent="0">
              <a:lnSpc>
                <a:spcPct val="80000"/>
              </a:lnSpc>
              <a:buNone/>
            </a:pPr>
            <a:r>
              <a:rPr lang="en-US" altLang="en-US" sz="3200" dirty="0">
                <a:cs typeface="Arial" panose="020B0604020202020204" pitchFamily="34" charset="0"/>
              </a:rPr>
              <a:t>Move to New York (June)</a:t>
            </a:r>
          </a:p>
          <a:p>
            <a:pPr>
              <a:lnSpc>
                <a:spcPct val="80000"/>
              </a:lnSpc>
            </a:pPr>
            <a:r>
              <a:rPr lang="en-US" altLang="en-US" sz="2400" dirty="0">
                <a:cs typeface="Arial" panose="020B0604020202020204" pitchFamily="34" charset="0"/>
              </a:rPr>
              <a:t>DB receives military call-up May 1939 (1 year deferment secured by father)</a:t>
            </a:r>
          </a:p>
          <a:p>
            <a:pPr>
              <a:lnSpc>
                <a:spcPct val="80000"/>
              </a:lnSpc>
            </a:pPr>
            <a:r>
              <a:rPr lang="en-US" altLang="en-US" sz="2400" dirty="0"/>
              <a:t>“‘I am thinking of leaving Germany sometime. The main reason is the compulsory military service to which men of my age will be called up this year. It seems conscientiously impossible to join in a war </a:t>
            </a:r>
            <a:r>
              <a:rPr lang="en-US" altLang="en-US" sz="2400" i="1" dirty="0"/>
              <a:t>under present circumstances….</a:t>
            </a:r>
            <a:r>
              <a:rPr lang="en-US" altLang="en-US" sz="2400" dirty="0"/>
              <a:t>I should cause a tremendous damage to my brethren if I were to make a stand on this point which would be regarded by the regime as typical of the hostility of our Church towards the State.”</a:t>
            </a:r>
          </a:p>
          <a:p>
            <a:pPr marL="457200" lvl="1" indent="0" algn="r">
              <a:lnSpc>
                <a:spcPct val="80000"/>
              </a:lnSpc>
              <a:buNone/>
            </a:pPr>
            <a:r>
              <a:rPr lang="en-US" altLang="en-US" sz="2400" dirty="0"/>
              <a:t>--letter to Bishop George Bell, spring 1939</a:t>
            </a:r>
          </a:p>
        </p:txBody>
      </p:sp>
      <p:sp>
        <p:nvSpPr>
          <p:cNvPr id="4" name="Slide Number Placeholder 3">
            <a:extLst>
              <a:ext uri="{FF2B5EF4-FFF2-40B4-BE49-F238E27FC236}">
                <a16:creationId xmlns:a16="http://schemas.microsoft.com/office/drawing/2014/main" id="{3EEC1095-E934-5121-C3EB-AF40CE15057E}"/>
              </a:ext>
            </a:extLst>
          </p:cNvPr>
          <p:cNvSpPr>
            <a:spLocks noGrp="1"/>
          </p:cNvSpPr>
          <p:nvPr>
            <p:ph type="sldNum" sz="quarter" idx="15"/>
          </p:nvPr>
        </p:nvSpPr>
        <p:spPr/>
        <p:txBody>
          <a:bodyPr/>
          <a:lstStyle/>
          <a:p>
            <a:fld id="{18D65601-5AE2-46FC-B138-694DDD2B510D}" type="slidenum">
              <a:rPr lang="en-US" smtClean="0"/>
              <a:pPr/>
              <a:t>20</a:t>
            </a:fld>
            <a:endParaRPr lang="en-US" dirty="0"/>
          </a:p>
        </p:txBody>
      </p:sp>
      <p:pic>
        <p:nvPicPr>
          <p:cNvPr id="14338" name="Picture 2" descr="Bonhoeffer on America - by Scot McKnight">
            <a:extLst>
              <a:ext uri="{FF2B5EF4-FFF2-40B4-BE49-F238E27FC236}">
                <a16:creationId xmlns:a16="http://schemas.microsoft.com/office/drawing/2014/main" id="{B3FFE06F-276C-A7DA-7770-116755B79C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79" y="105239"/>
            <a:ext cx="4547129" cy="2273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2163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338"/>
                                        </p:tgtEl>
                                        <p:attrNameLst>
                                          <p:attrName>style.visibility</p:attrName>
                                        </p:attrNameLst>
                                      </p:cBhvr>
                                      <p:to>
                                        <p:strVal val="visible"/>
                                      </p:to>
                                    </p:set>
                                    <p:anim calcmode="lin" valueType="num">
                                      <p:cBhvr additive="base">
                                        <p:cTn id="13" dur="500" fill="hold"/>
                                        <p:tgtEl>
                                          <p:spTgt spid="14338"/>
                                        </p:tgtEl>
                                        <p:attrNameLst>
                                          <p:attrName>ppt_x</p:attrName>
                                        </p:attrNameLst>
                                      </p:cBhvr>
                                      <p:tavLst>
                                        <p:tav tm="0">
                                          <p:val>
                                            <p:strVal val="#ppt_x"/>
                                          </p:val>
                                        </p:tav>
                                        <p:tav tm="100000">
                                          <p:val>
                                            <p:strVal val="#ppt_x"/>
                                          </p:val>
                                        </p:tav>
                                      </p:tavLst>
                                    </p:anim>
                                    <p:anim calcmode="lin" valueType="num">
                                      <p:cBhvr additive="base">
                                        <p:cTn id="14" dur="500" fill="hold"/>
                                        <p:tgtEl>
                                          <p:spTgt spid="143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additive="base">
                                        <p:cTn id="3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82A69-FD11-9250-D4F0-6EED9BB03DA6}"/>
              </a:ext>
            </a:extLst>
          </p:cNvPr>
          <p:cNvSpPr>
            <a:spLocks noGrp="1"/>
          </p:cNvSpPr>
          <p:nvPr>
            <p:ph type="title"/>
          </p:nvPr>
        </p:nvSpPr>
        <p:spPr/>
        <p:txBody>
          <a:bodyPr/>
          <a:lstStyle/>
          <a:p>
            <a:r>
              <a:rPr lang="en-US" dirty="0"/>
              <a:t>1939</a:t>
            </a:r>
          </a:p>
        </p:txBody>
      </p:sp>
      <p:sp>
        <p:nvSpPr>
          <p:cNvPr id="4" name="Slide Number Placeholder 3">
            <a:extLst>
              <a:ext uri="{FF2B5EF4-FFF2-40B4-BE49-F238E27FC236}">
                <a16:creationId xmlns:a16="http://schemas.microsoft.com/office/drawing/2014/main" id="{1426CB83-947A-8AB6-EDD9-BF85CDC47B87}"/>
              </a:ext>
            </a:extLst>
          </p:cNvPr>
          <p:cNvSpPr>
            <a:spLocks noGrp="1"/>
          </p:cNvSpPr>
          <p:nvPr>
            <p:ph type="sldNum" sz="quarter" idx="15"/>
          </p:nvPr>
        </p:nvSpPr>
        <p:spPr/>
        <p:txBody>
          <a:bodyPr/>
          <a:lstStyle/>
          <a:p>
            <a:fld id="{18D65601-5AE2-46FC-B138-694DDD2B510D}" type="slidenum">
              <a:rPr lang="en-US" smtClean="0"/>
              <a:pPr/>
              <a:t>21</a:t>
            </a:fld>
            <a:endParaRPr lang="en-US" dirty="0"/>
          </a:p>
        </p:txBody>
      </p:sp>
      <p:sp>
        <p:nvSpPr>
          <p:cNvPr id="6" name="TextBox 5">
            <a:extLst>
              <a:ext uri="{FF2B5EF4-FFF2-40B4-BE49-F238E27FC236}">
                <a16:creationId xmlns:a16="http://schemas.microsoft.com/office/drawing/2014/main" id="{6C32D542-8DE7-97E4-4705-264A3C37C34D}"/>
              </a:ext>
            </a:extLst>
          </p:cNvPr>
          <p:cNvSpPr txBox="1"/>
          <p:nvPr/>
        </p:nvSpPr>
        <p:spPr>
          <a:xfrm>
            <a:off x="4859470" y="737115"/>
            <a:ext cx="6920394" cy="6032421"/>
          </a:xfrm>
          <a:prstGeom prst="rect">
            <a:avLst/>
          </a:prstGeom>
          <a:noFill/>
        </p:spPr>
        <p:txBody>
          <a:bodyPr wrap="square">
            <a:spAutoFit/>
          </a:bodyPr>
          <a:lstStyle/>
          <a:p>
            <a:r>
              <a:rPr lang="en-US" sz="3200" b="1" dirty="0"/>
              <a:t>Return to Germany</a:t>
            </a:r>
          </a:p>
          <a:p>
            <a:endParaRPr lang="en-US" b="1" dirty="0"/>
          </a:p>
          <a:p>
            <a:r>
              <a:rPr lang="en-US" sz="2400" b="1" dirty="0"/>
              <a:t>“I have made the mistake in coming to America. I must live through this difficult period of our national history with the Christian people of Germany. I will have no right to participate in the reconstruction of Christian life in Germany after the war if I do not share the trials of this time with my people…Christians in Germany will face the terrible alternative of either willing the defeat of their nation in order that Christian civilization may survive, or willing the victory of their nation and thereby destroying civilization. I know which of these alternatives I must choose, but I cannot make this choice in security.”</a:t>
            </a:r>
          </a:p>
          <a:p>
            <a:pPr algn="r"/>
            <a:r>
              <a:rPr lang="en-US" sz="2400" b="1" dirty="0"/>
              <a:t>--Letter to Reinhold Niebuhr</a:t>
            </a:r>
            <a:endParaRPr lang="en-US" sz="2400" dirty="0"/>
          </a:p>
        </p:txBody>
      </p:sp>
      <p:pic>
        <p:nvPicPr>
          <p:cNvPr id="5126" name="Picture 6" descr="Poland in 1939 Launched World War Ii ...">
            <a:extLst>
              <a:ext uri="{FF2B5EF4-FFF2-40B4-BE49-F238E27FC236}">
                <a16:creationId xmlns:a16="http://schemas.microsoft.com/office/drawing/2014/main" id="{48133107-F54F-FE0B-0BDF-4A16B88C910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r="-2833" b="29333"/>
          <a:stretch>
            <a:fillRect/>
          </a:stretch>
        </p:blipFill>
        <p:spPr bwMode="auto">
          <a:xfrm>
            <a:off x="221428" y="262487"/>
            <a:ext cx="4449711" cy="2503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6215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126"/>
                                        </p:tgtEl>
                                        <p:attrNameLst>
                                          <p:attrName>style.visibility</p:attrName>
                                        </p:attrNameLst>
                                      </p:cBhvr>
                                      <p:to>
                                        <p:strVal val="visible"/>
                                      </p:to>
                                    </p:set>
                                    <p:anim calcmode="lin" valueType="num">
                                      <p:cBhvr additive="base">
                                        <p:cTn id="13" dur="500" fill="hold"/>
                                        <p:tgtEl>
                                          <p:spTgt spid="5126"/>
                                        </p:tgtEl>
                                        <p:attrNameLst>
                                          <p:attrName>ppt_x</p:attrName>
                                        </p:attrNameLst>
                                      </p:cBhvr>
                                      <p:tavLst>
                                        <p:tav tm="0">
                                          <p:val>
                                            <p:strVal val="#ppt_x"/>
                                          </p:val>
                                        </p:tav>
                                        <p:tav tm="100000">
                                          <p:val>
                                            <p:strVal val="#ppt_x"/>
                                          </p:val>
                                        </p:tav>
                                      </p:tavLst>
                                    </p:anim>
                                    <p:anim calcmode="lin" valueType="num">
                                      <p:cBhvr additive="base">
                                        <p:cTn id="14" dur="500" fill="hold"/>
                                        <p:tgtEl>
                                          <p:spTgt spid="51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additive="base">
                                        <p:cTn id="1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additive="base">
                                        <p:cTn id="2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2" end="2"/>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anim calcmode="lin" valueType="num">
                                      <p:cBhvr additive="base">
                                        <p:cTn id="2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93830-30CF-FC15-EB4F-F500A5B12BEF}"/>
              </a:ext>
            </a:extLst>
          </p:cNvPr>
          <p:cNvSpPr>
            <a:spLocks noGrp="1"/>
          </p:cNvSpPr>
          <p:nvPr>
            <p:ph type="title"/>
          </p:nvPr>
        </p:nvSpPr>
        <p:spPr>
          <a:xfrm>
            <a:off x="1020155" y="1797541"/>
            <a:ext cx="2550360" cy="5407091"/>
          </a:xfrm>
        </p:spPr>
        <p:txBody>
          <a:bodyPr/>
          <a:lstStyle/>
          <a:p>
            <a:r>
              <a:rPr lang="en-US" dirty="0"/>
              <a:t>1940</a:t>
            </a:r>
            <a:br>
              <a:rPr lang="en-US" dirty="0"/>
            </a:br>
            <a:endParaRPr lang="en-US" dirty="0"/>
          </a:p>
        </p:txBody>
      </p:sp>
      <p:sp>
        <p:nvSpPr>
          <p:cNvPr id="3" name="Content Placeholder 2">
            <a:extLst>
              <a:ext uri="{FF2B5EF4-FFF2-40B4-BE49-F238E27FC236}">
                <a16:creationId xmlns:a16="http://schemas.microsoft.com/office/drawing/2014/main" id="{15D080D1-442D-0929-D38A-B7894624CC87}"/>
              </a:ext>
            </a:extLst>
          </p:cNvPr>
          <p:cNvSpPr>
            <a:spLocks noGrp="1"/>
          </p:cNvSpPr>
          <p:nvPr>
            <p:ph sz="quarter" idx="12"/>
          </p:nvPr>
        </p:nvSpPr>
        <p:spPr>
          <a:xfrm>
            <a:off x="4060371" y="243374"/>
            <a:ext cx="7382035" cy="6505768"/>
          </a:xfrm>
        </p:spPr>
        <p:txBody>
          <a:bodyPr>
            <a:normAutofit/>
          </a:bodyPr>
          <a:lstStyle/>
          <a:p>
            <a:pPr marL="0" indent="0">
              <a:buNone/>
            </a:pPr>
            <a:r>
              <a:rPr lang="en-US" sz="3200" dirty="0"/>
              <a:t>Under Suspicion</a:t>
            </a:r>
          </a:p>
          <a:p>
            <a:r>
              <a:rPr lang="en-US" sz="2400" dirty="0"/>
              <a:t>Informant reports that DB “talked critically about the treatment of prisoners of war and of women and children belonging to the opposite side”</a:t>
            </a:r>
          </a:p>
          <a:p>
            <a:r>
              <a:rPr lang="en-US" sz="2400" dirty="0"/>
              <a:t>Security Service Report notes that DB is “activity subverting the people” and leads to prohibitions on traveling, speaking, and publishing</a:t>
            </a:r>
          </a:p>
          <a:p>
            <a:r>
              <a:rPr lang="en-US" sz="2400" dirty="0"/>
              <a:t>Defense: “My entire outlook my work as well as my background, make it inconceivable for me to allow myself to be identified with circles warranting the stigma of such a charge…Heil Hitler!”</a:t>
            </a:r>
          </a:p>
        </p:txBody>
      </p:sp>
      <p:sp>
        <p:nvSpPr>
          <p:cNvPr id="4" name="Slide Number Placeholder 3">
            <a:extLst>
              <a:ext uri="{FF2B5EF4-FFF2-40B4-BE49-F238E27FC236}">
                <a16:creationId xmlns:a16="http://schemas.microsoft.com/office/drawing/2014/main" id="{EB093560-AA8B-4DAA-862C-25E47C26136D}"/>
              </a:ext>
            </a:extLst>
          </p:cNvPr>
          <p:cNvSpPr>
            <a:spLocks noGrp="1"/>
          </p:cNvSpPr>
          <p:nvPr>
            <p:ph type="sldNum" sz="quarter" idx="15"/>
          </p:nvPr>
        </p:nvSpPr>
        <p:spPr/>
        <p:txBody>
          <a:bodyPr/>
          <a:lstStyle/>
          <a:p>
            <a:fld id="{18D65601-5AE2-46FC-B138-694DDD2B510D}" type="slidenum">
              <a:rPr lang="en-US" smtClean="0"/>
              <a:pPr/>
              <a:t>22</a:t>
            </a:fld>
            <a:endParaRPr lang="en-US" dirty="0"/>
          </a:p>
        </p:txBody>
      </p:sp>
      <p:pic>
        <p:nvPicPr>
          <p:cNvPr id="1028" name="Picture 4" descr="The Reich Security Main Office (RSHA) | Holocaust Encyclopedia">
            <a:extLst>
              <a:ext uri="{FF2B5EF4-FFF2-40B4-BE49-F238E27FC236}">
                <a16:creationId xmlns:a16="http://schemas.microsoft.com/office/drawing/2014/main" id="{2241E79A-1560-60D5-93FD-8E30501ED7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487" y="243374"/>
            <a:ext cx="3524444" cy="2577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9467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anim calcmode="lin" valueType="num">
                                      <p:cBhvr additive="base">
                                        <p:cTn id="13" dur="500" fill="hold"/>
                                        <p:tgtEl>
                                          <p:spTgt spid="1028"/>
                                        </p:tgtEl>
                                        <p:attrNameLst>
                                          <p:attrName>ppt_x</p:attrName>
                                        </p:attrNameLst>
                                      </p:cBhvr>
                                      <p:tavLst>
                                        <p:tav tm="0">
                                          <p:val>
                                            <p:strVal val="#ppt_x"/>
                                          </p:val>
                                        </p:tav>
                                        <p:tav tm="100000">
                                          <p:val>
                                            <p:strVal val="#ppt_x"/>
                                          </p:val>
                                        </p:tav>
                                      </p:tavLst>
                                    </p:anim>
                                    <p:anim calcmode="lin" valueType="num">
                                      <p:cBhvr additive="base">
                                        <p:cTn id="14"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additive="base">
                                        <p:cTn id="3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30FCD-00D0-E897-959E-D7DC3091B621}"/>
              </a:ext>
            </a:extLst>
          </p:cNvPr>
          <p:cNvSpPr>
            <a:spLocks noGrp="1"/>
          </p:cNvSpPr>
          <p:nvPr>
            <p:ph type="title"/>
          </p:nvPr>
        </p:nvSpPr>
        <p:spPr>
          <a:xfrm>
            <a:off x="1067681" y="779454"/>
            <a:ext cx="4640418" cy="5407091"/>
          </a:xfrm>
        </p:spPr>
        <p:txBody>
          <a:bodyPr/>
          <a:lstStyle/>
          <a:p>
            <a:r>
              <a:rPr lang="en-US" dirty="0"/>
              <a:t>1940</a:t>
            </a:r>
          </a:p>
        </p:txBody>
      </p:sp>
      <p:sp>
        <p:nvSpPr>
          <p:cNvPr id="3" name="Content Placeholder 2">
            <a:extLst>
              <a:ext uri="{FF2B5EF4-FFF2-40B4-BE49-F238E27FC236}">
                <a16:creationId xmlns:a16="http://schemas.microsoft.com/office/drawing/2014/main" id="{F538A866-6EC9-549E-76C0-13298CE1CDD2}"/>
              </a:ext>
            </a:extLst>
          </p:cNvPr>
          <p:cNvSpPr>
            <a:spLocks noGrp="1"/>
          </p:cNvSpPr>
          <p:nvPr>
            <p:ph sz="quarter" idx="12"/>
          </p:nvPr>
        </p:nvSpPr>
        <p:spPr>
          <a:xfrm>
            <a:off x="5138057" y="1009258"/>
            <a:ext cx="6868886" cy="5407091"/>
          </a:xfrm>
        </p:spPr>
        <p:txBody>
          <a:bodyPr>
            <a:normAutofit/>
          </a:bodyPr>
          <a:lstStyle/>
          <a:p>
            <a:r>
              <a:rPr lang="en-US" sz="2400" dirty="0"/>
              <a:t>Joins </a:t>
            </a:r>
            <a:r>
              <a:rPr lang="en-US" sz="2400" i="1" dirty="0"/>
              <a:t>Abwehr</a:t>
            </a:r>
            <a:r>
              <a:rPr lang="en-US" sz="2400" dirty="0"/>
              <a:t> through brother-in-law Hans von Dohnanyi, ostensibly to “do his part for the armed forces,” while capitalizing on his “international connections in the ecumenical sector”</a:t>
            </a:r>
          </a:p>
          <a:p>
            <a:r>
              <a:rPr lang="en-US" sz="2400" dirty="0"/>
              <a:t>Military exemption and SD-issued passport allow him to move freely </a:t>
            </a:r>
          </a:p>
          <a:p>
            <a:r>
              <a:rPr lang="en-US" sz="2400" dirty="0"/>
              <a:t>3 visits to </a:t>
            </a:r>
            <a:r>
              <a:rPr lang="en-US" sz="2400" b="1" dirty="0"/>
              <a:t>Switzerland</a:t>
            </a:r>
            <a:r>
              <a:rPr lang="en-US" sz="2400" dirty="0"/>
              <a:t> (ecumenical contacts)</a:t>
            </a:r>
          </a:p>
          <a:p>
            <a:r>
              <a:rPr lang="en-US" sz="2400" dirty="0"/>
              <a:t>1 to </a:t>
            </a:r>
            <a:r>
              <a:rPr lang="en-US" sz="2400" b="1" dirty="0"/>
              <a:t>Norway</a:t>
            </a:r>
            <a:r>
              <a:rPr lang="en-US" sz="2400" dirty="0"/>
              <a:t> (encouraged church resistance)</a:t>
            </a:r>
          </a:p>
          <a:p>
            <a:r>
              <a:rPr lang="en-US" sz="2400" dirty="0"/>
              <a:t>1 to </a:t>
            </a:r>
            <a:r>
              <a:rPr lang="en-US" sz="2400" b="1" dirty="0"/>
              <a:t>Sweden</a:t>
            </a:r>
            <a:r>
              <a:rPr lang="en-US" sz="2400" dirty="0"/>
              <a:t> (met with Bishop George Bell, produced a list of conspirators, and asked for assurances in event of coup d'état</a:t>
            </a:r>
          </a:p>
        </p:txBody>
      </p:sp>
      <p:sp>
        <p:nvSpPr>
          <p:cNvPr id="4" name="Slide Number Placeholder 3">
            <a:extLst>
              <a:ext uri="{FF2B5EF4-FFF2-40B4-BE49-F238E27FC236}">
                <a16:creationId xmlns:a16="http://schemas.microsoft.com/office/drawing/2014/main" id="{31F01EE2-9EA0-F074-4589-37DC66F71C96}"/>
              </a:ext>
            </a:extLst>
          </p:cNvPr>
          <p:cNvSpPr>
            <a:spLocks noGrp="1"/>
          </p:cNvSpPr>
          <p:nvPr>
            <p:ph type="sldNum" sz="quarter" idx="15"/>
          </p:nvPr>
        </p:nvSpPr>
        <p:spPr/>
        <p:txBody>
          <a:bodyPr/>
          <a:lstStyle/>
          <a:p>
            <a:fld id="{18D65601-5AE2-46FC-B138-694DDD2B510D}" type="slidenum">
              <a:rPr lang="en-US" smtClean="0"/>
              <a:pPr/>
              <a:t>23</a:t>
            </a:fld>
            <a:endParaRPr lang="en-US" dirty="0"/>
          </a:p>
        </p:txBody>
      </p:sp>
      <p:pic>
        <p:nvPicPr>
          <p:cNvPr id="108547" name="Picture 4">
            <a:extLst>
              <a:ext uri="{FF2B5EF4-FFF2-40B4-BE49-F238E27FC236}">
                <a16:creationId xmlns:a16="http://schemas.microsoft.com/office/drawing/2014/main" id="{0E23DC06-9DBE-49F3-822E-183E40DDCC26}"/>
              </a:ext>
            </a:extLst>
          </p:cNvPr>
          <p:cNvPicPr>
            <a:picLocks noChangeAspect="1" noChangeArrowheads="1"/>
          </p:cNvPicPr>
          <p:nvPr/>
        </p:nvPicPr>
        <p:blipFill>
          <a:blip r:embed="rId2"/>
          <a:srcRect/>
          <a:stretch>
            <a:fillRect/>
          </a:stretch>
        </p:blipFill>
        <p:spPr>
          <a:xfrm>
            <a:off x="251626" y="212743"/>
            <a:ext cx="3360881" cy="251800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100" name="Picture 4" descr="Hans Dohnanyi : Nazi Germany">
            <a:extLst>
              <a:ext uri="{FF2B5EF4-FFF2-40B4-BE49-F238E27FC236}">
                <a16:creationId xmlns:a16="http://schemas.microsoft.com/office/drawing/2014/main" id="{5171EBF2-7364-43CE-1334-CAD47BA4DA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444" y="3914433"/>
            <a:ext cx="2048118" cy="2730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6970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8547"/>
                                        </p:tgtEl>
                                        <p:attrNameLst>
                                          <p:attrName>style.visibility</p:attrName>
                                        </p:attrNameLst>
                                      </p:cBhvr>
                                      <p:to>
                                        <p:strVal val="visible"/>
                                      </p:to>
                                    </p:set>
                                    <p:anim calcmode="lin" valueType="num">
                                      <p:cBhvr additive="base">
                                        <p:cTn id="13" dur="500" fill="hold"/>
                                        <p:tgtEl>
                                          <p:spTgt spid="108547"/>
                                        </p:tgtEl>
                                        <p:attrNameLst>
                                          <p:attrName>ppt_x</p:attrName>
                                        </p:attrNameLst>
                                      </p:cBhvr>
                                      <p:tavLst>
                                        <p:tav tm="0">
                                          <p:val>
                                            <p:strVal val="#ppt_x"/>
                                          </p:val>
                                        </p:tav>
                                        <p:tav tm="100000">
                                          <p:val>
                                            <p:strVal val="#ppt_x"/>
                                          </p:val>
                                        </p:tav>
                                      </p:tavLst>
                                    </p:anim>
                                    <p:anim calcmode="lin" valueType="num">
                                      <p:cBhvr additive="base">
                                        <p:cTn id="14" dur="500" fill="hold"/>
                                        <p:tgtEl>
                                          <p:spTgt spid="10854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100"/>
                                        </p:tgtEl>
                                        <p:attrNameLst>
                                          <p:attrName>style.visibility</p:attrName>
                                        </p:attrNameLst>
                                      </p:cBhvr>
                                      <p:to>
                                        <p:strVal val="visible"/>
                                      </p:to>
                                    </p:set>
                                    <p:anim calcmode="lin" valueType="num">
                                      <p:cBhvr additive="base">
                                        <p:cTn id="19" dur="500" fill="hold"/>
                                        <p:tgtEl>
                                          <p:spTgt spid="4100"/>
                                        </p:tgtEl>
                                        <p:attrNameLst>
                                          <p:attrName>ppt_x</p:attrName>
                                        </p:attrNameLst>
                                      </p:cBhvr>
                                      <p:tavLst>
                                        <p:tav tm="0">
                                          <p:val>
                                            <p:strVal val="#ppt_x"/>
                                          </p:val>
                                        </p:tav>
                                        <p:tav tm="100000">
                                          <p:val>
                                            <p:strVal val="#ppt_x"/>
                                          </p:val>
                                        </p:tav>
                                      </p:tavLst>
                                    </p:anim>
                                    <p:anim calcmode="lin" valueType="num">
                                      <p:cBhvr additive="base">
                                        <p:cTn id="20"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additive="base">
                                        <p:cTn id="2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 calcmode="lin" valueType="num">
                                      <p:cBhvr additive="base">
                                        <p:cTn id="3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 calcmode="lin" valueType="num">
                                      <p:cBhvr additive="base">
                                        <p:cTn id="3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 calcmode="lin" valueType="num">
                                      <p:cBhvr additive="base">
                                        <p:cTn id="4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anim calcmode="lin" valueType="num">
                                      <p:cBhvr additive="base">
                                        <p:cTn id="4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D4CB4-BD3E-2793-9705-F1D1BF867F98}"/>
              </a:ext>
            </a:extLst>
          </p:cNvPr>
          <p:cNvSpPr>
            <a:spLocks noGrp="1"/>
          </p:cNvSpPr>
          <p:nvPr>
            <p:ph type="title"/>
          </p:nvPr>
        </p:nvSpPr>
        <p:spPr>
          <a:xfrm>
            <a:off x="1222573" y="4571385"/>
            <a:ext cx="4640418" cy="1698172"/>
          </a:xfrm>
        </p:spPr>
        <p:txBody>
          <a:bodyPr/>
          <a:lstStyle/>
          <a:p>
            <a:r>
              <a:rPr lang="en-US" dirty="0"/>
              <a:t>1941</a:t>
            </a:r>
            <a:br>
              <a:rPr lang="en-US" dirty="0"/>
            </a:br>
            <a:endParaRPr lang="en-US" dirty="0"/>
          </a:p>
        </p:txBody>
      </p:sp>
      <p:sp>
        <p:nvSpPr>
          <p:cNvPr id="3" name="Content Placeholder 2">
            <a:extLst>
              <a:ext uri="{FF2B5EF4-FFF2-40B4-BE49-F238E27FC236}">
                <a16:creationId xmlns:a16="http://schemas.microsoft.com/office/drawing/2014/main" id="{D7066A43-5AB9-D835-DE5B-2C6B292EAC50}"/>
              </a:ext>
            </a:extLst>
          </p:cNvPr>
          <p:cNvSpPr>
            <a:spLocks noGrp="1"/>
          </p:cNvSpPr>
          <p:nvPr>
            <p:ph sz="quarter" idx="12"/>
          </p:nvPr>
        </p:nvSpPr>
        <p:spPr>
          <a:xfrm>
            <a:off x="6096000" y="-1262743"/>
            <a:ext cx="5900057" cy="5265577"/>
          </a:xfrm>
        </p:spPr>
        <p:txBody>
          <a:bodyPr>
            <a:normAutofit/>
          </a:bodyPr>
          <a:lstStyle/>
          <a:p>
            <a:pPr marL="0" indent="0">
              <a:buNone/>
            </a:pPr>
            <a:r>
              <a:rPr lang="en-US" sz="3200" dirty="0"/>
              <a:t>Subverting Nazi Jewish policy, 1</a:t>
            </a:r>
          </a:p>
          <a:p>
            <a:r>
              <a:rPr lang="en-US" sz="2400" dirty="0"/>
              <a:t>October 1941 report on deportation of Jews from Berlin</a:t>
            </a:r>
          </a:p>
        </p:txBody>
      </p:sp>
      <p:sp>
        <p:nvSpPr>
          <p:cNvPr id="4" name="Slide Number Placeholder 3">
            <a:extLst>
              <a:ext uri="{FF2B5EF4-FFF2-40B4-BE49-F238E27FC236}">
                <a16:creationId xmlns:a16="http://schemas.microsoft.com/office/drawing/2014/main" id="{6D0B9A11-310F-A7C3-96EE-C08C4C6A00D6}"/>
              </a:ext>
            </a:extLst>
          </p:cNvPr>
          <p:cNvSpPr>
            <a:spLocks noGrp="1"/>
          </p:cNvSpPr>
          <p:nvPr>
            <p:ph type="sldNum" sz="quarter" idx="15"/>
          </p:nvPr>
        </p:nvSpPr>
        <p:spPr/>
        <p:txBody>
          <a:bodyPr/>
          <a:lstStyle/>
          <a:p>
            <a:fld id="{18D65601-5AE2-46FC-B138-694DDD2B510D}" type="slidenum">
              <a:rPr lang="en-US" smtClean="0"/>
              <a:pPr/>
              <a:t>24</a:t>
            </a:fld>
            <a:endParaRPr lang="en-US" dirty="0"/>
          </a:p>
        </p:txBody>
      </p:sp>
      <p:pic>
        <p:nvPicPr>
          <p:cNvPr id="113667" name="Picture 7">
            <a:extLst>
              <a:ext uri="{FF2B5EF4-FFF2-40B4-BE49-F238E27FC236}">
                <a16:creationId xmlns:a16="http://schemas.microsoft.com/office/drawing/2014/main" id="{380B8787-A911-4FAA-B020-DFCBEA5B5F17}"/>
              </a:ext>
            </a:extLst>
          </p:cNvPr>
          <p:cNvPicPr>
            <a:picLocks noChangeAspect="1" noChangeArrowheads="1"/>
          </p:cNvPicPr>
          <p:nvPr/>
        </p:nvPicPr>
        <p:blipFill>
          <a:blip r:embed="rId2"/>
          <a:srcRect l="10185" t="14069" r="926" b="926"/>
          <a:stretch>
            <a:fillRect/>
          </a:stretch>
        </p:blipFill>
        <p:spPr>
          <a:xfrm>
            <a:off x="412137" y="307137"/>
            <a:ext cx="4743928" cy="3023892"/>
          </a:xfrm>
          <a:prstGeom prst="rect">
            <a:avLst/>
          </a:prstGeom>
          <a:ln w="228600" cap="sq" cmpd="thickThin">
            <a:solidFill>
              <a:srgbClr val="000000"/>
            </a:solidFill>
          </a:ln>
          <a:effectLst>
            <a:innerShdw blurRad="76200">
              <a:srgbClr val="000000"/>
            </a:innerShdw>
          </a:effectLst>
        </p:spPr>
      </p:pic>
      <p:pic>
        <p:nvPicPr>
          <p:cNvPr id="114692" name="Picture 4">
            <a:extLst>
              <a:ext uri="{FF2B5EF4-FFF2-40B4-BE49-F238E27FC236}">
                <a16:creationId xmlns:a16="http://schemas.microsoft.com/office/drawing/2014/main" id="{72833493-C790-495E-9260-256EC3F82625}"/>
              </a:ext>
            </a:extLst>
          </p:cNvPr>
          <p:cNvPicPr>
            <a:picLocks noChangeAspect="1" noChangeArrowheads="1"/>
          </p:cNvPicPr>
          <p:nvPr/>
        </p:nvPicPr>
        <p:blipFill>
          <a:blip r:embed="rId3"/>
          <a:srcRect/>
          <a:stretch>
            <a:fillRect/>
          </a:stretch>
        </p:blipFill>
        <p:spPr bwMode="auto">
          <a:xfrm>
            <a:off x="5966502" y="2915834"/>
            <a:ext cx="4906238" cy="367967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882050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3667"/>
                                        </p:tgtEl>
                                        <p:attrNameLst>
                                          <p:attrName>style.visibility</p:attrName>
                                        </p:attrNameLst>
                                      </p:cBhvr>
                                      <p:to>
                                        <p:strVal val="visible"/>
                                      </p:to>
                                    </p:set>
                                    <p:anim calcmode="lin" valueType="num">
                                      <p:cBhvr additive="base">
                                        <p:cTn id="13" dur="500" fill="hold"/>
                                        <p:tgtEl>
                                          <p:spTgt spid="113667"/>
                                        </p:tgtEl>
                                        <p:attrNameLst>
                                          <p:attrName>ppt_x</p:attrName>
                                        </p:attrNameLst>
                                      </p:cBhvr>
                                      <p:tavLst>
                                        <p:tav tm="0">
                                          <p:val>
                                            <p:strVal val="#ppt_x"/>
                                          </p:val>
                                        </p:tav>
                                        <p:tav tm="100000">
                                          <p:val>
                                            <p:strVal val="#ppt_x"/>
                                          </p:val>
                                        </p:tav>
                                      </p:tavLst>
                                    </p:anim>
                                    <p:anim calcmode="lin" valueType="num">
                                      <p:cBhvr additive="base">
                                        <p:cTn id="14" dur="500" fill="hold"/>
                                        <p:tgtEl>
                                          <p:spTgt spid="11366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4692"/>
                                        </p:tgtEl>
                                        <p:attrNameLst>
                                          <p:attrName>style.visibility</p:attrName>
                                        </p:attrNameLst>
                                      </p:cBhvr>
                                      <p:to>
                                        <p:strVal val="visible"/>
                                      </p:to>
                                    </p:set>
                                    <p:anim calcmode="lin" valueType="num">
                                      <p:cBhvr additive="base">
                                        <p:cTn id="31" dur="500" fill="hold"/>
                                        <p:tgtEl>
                                          <p:spTgt spid="114692"/>
                                        </p:tgtEl>
                                        <p:attrNameLst>
                                          <p:attrName>ppt_x</p:attrName>
                                        </p:attrNameLst>
                                      </p:cBhvr>
                                      <p:tavLst>
                                        <p:tav tm="0">
                                          <p:val>
                                            <p:strVal val="#ppt_x"/>
                                          </p:val>
                                        </p:tav>
                                        <p:tav tm="100000">
                                          <p:val>
                                            <p:strVal val="#ppt_x"/>
                                          </p:val>
                                        </p:tav>
                                      </p:tavLst>
                                    </p:anim>
                                    <p:anim calcmode="lin" valueType="num">
                                      <p:cBhvr additive="base">
                                        <p:cTn id="32" dur="500" fill="hold"/>
                                        <p:tgtEl>
                                          <p:spTgt spid="1146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ABE83-E105-12ED-A38D-9D5BC59A1623}"/>
              </a:ext>
            </a:extLst>
          </p:cNvPr>
          <p:cNvSpPr>
            <a:spLocks noGrp="1"/>
          </p:cNvSpPr>
          <p:nvPr>
            <p:ph type="title"/>
          </p:nvPr>
        </p:nvSpPr>
        <p:spPr>
          <a:xfrm>
            <a:off x="1063698" y="2653001"/>
            <a:ext cx="4640418" cy="5407091"/>
          </a:xfrm>
        </p:spPr>
        <p:txBody>
          <a:bodyPr/>
          <a:lstStyle/>
          <a:p>
            <a:r>
              <a:rPr lang="en-US" dirty="0"/>
              <a:t>1942</a:t>
            </a:r>
            <a:br>
              <a:rPr lang="en-US" dirty="0"/>
            </a:br>
            <a:endParaRPr lang="en-US" dirty="0"/>
          </a:p>
        </p:txBody>
      </p:sp>
      <p:sp>
        <p:nvSpPr>
          <p:cNvPr id="3" name="Content Placeholder 2">
            <a:extLst>
              <a:ext uri="{FF2B5EF4-FFF2-40B4-BE49-F238E27FC236}">
                <a16:creationId xmlns:a16="http://schemas.microsoft.com/office/drawing/2014/main" id="{FF5F262C-204A-C2C6-5A31-DED94C6E15AE}"/>
              </a:ext>
            </a:extLst>
          </p:cNvPr>
          <p:cNvSpPr>
            <a:spLocks noGrp="1"/>
          </p:cNvSpPr>
          <p:nvPr>
            <p:ph sz="quarter" idx="12"/>
          </p:nvPr>
        </p:nvSpPr>
        <p:spPr>
          <a:xfrm>
            <a:off x="4984595" y="337457"/>
            <a:ext cx="6967920" cy="6520543"/>
          </a:xfrm>
        </p:spPr>
        <p:txBody>
          <a:bodyPr/>
          <a:lstStyle/>
          <a:p>
            <a:r>
              <a:rPr lang="en-US" sz="3200" dirty="0"/>
              <a:t>Subverting Nazi Jewish Policy, 2</a:t>
            </a:r>
          </a:p>
          <a:p>
            <a:r>
              <a:rPr lang="en-US" sz="2400" dirty="0"/>
              <a:t>“Operation 7”</a:t>
            </a:r>
          </a:p>
          <a:p>
            <a:pPr lvl="1"/>
            <a:r>
              <a:rPr lang="en-US" altLang="en-US" sz="2400" dirty="0"/>
              <a:t>Responsible for including Charlotte Friedenthal in the group of 14 Jewish-Christian </a:t>
            </a:r>
            <a:r>
              <a:rPr lang="en-US" altLang="en-US" sz="2400" dirty="0" err="1"/>
              <a:t>rescuees</a:t>
            </a:r>
            <a:r>
              <a:rPr lang="en-US" altLang="en-US" sz="2400" dirty="0"/>
              <a:t> who would travel to Switzerland, disguised as Abwehr agents</a:t>
            </a:r>
          </a:p>
          <a:p>
            <a:pPr lvl="1"/>
            <a:r>
              <a:rPr lang="en-US" altLang="en-US" sz="2400" dirty="0"/>
              <a:t>Under interrogation, Bonhoeffer claimed that conversations about Operation 7 had begun </a:t>
            </a:r>
            <a:r>
              <a:rPr lang="en-US" altLang="en-US" sz="2400" i="1" dirty="0"/>
              <a:t>before</a:t>
            </a:r>
            <a:r>
              <a:rPr lang="en-US" altLang="en-US" sz="2400" dirty="0"/>
              <a:t> the deportation of German Jews in October 1941</a:t>
            </a:r>
          </a:p>
          <a:p>
            <a:endParaRPr lang="en-US" dirty="0"/>
          </a:p>
        </p:txBody>
      </p:sp>
      <p:sp>
        <p:nvSpPr>
          <p:cNvPr id="4" name="Slide Number Placeholder 3">
            <a:extLst>
              <a:ext uri="{FF2B5EF4-FFF2-40B4-BE49-F238E27FC236}">
                <a16:creationId xmlns:a16="http://schemas.microsoft.com/office/drawing/2014/main" id="{4630C303-85CC-A880-5441-DD8A0CFEE811}"/>
              </a:ext>
            </a:extLst>
          </p:cNvPr>
          <p:cNvSpPr>
            <a:spLocks noGrp="1"/>
          </p:cNvSpPr>
          <p:nvPr>
            <p:ph type="sldNum" sz="quarter" idx="15"/>
          </p:nvPr>
        </p:nvSpPr>
        <p:spPr/>
        <p:txBody>
          <a:bodyPr/>
          <a:lstStyle/>
          <a:p>
            <a:fld id="{18D65601-5AE2-46FC-B138-694DDD2B510D}" type="slidenum">
              <a:rPr lang="en-US" smtClean="0"/>
              <a:pPr/>
              <a:t>25</a:t>
            </a:fld>
            <a:endParaRPr lang="en-US" dirty="0"/>
          </a:p>
        </p:txBody>
      </p:sp>
      <p:pic>
        <p:nvPicPr>
          <p:cNvPr id="2050" name="Picture 2" descr="Bystanders to Evil? – Mystery Solved with Messiah Jesus">
            <a:extLst>
              <a:ext uri="{FF2B5EF4-FFF2-40B4-BE49-F238E27FC236}">
                <a16:creationId xmlns:a16="http://schemas.microsoft.com/office/drawing/2014/main" id="{D84F4C21-13C6-9465-DE76-CE9B27C970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196" y="734535"/>
            <a:ext cx="2682414" cy="3744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97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additive="base">
                                        <p:cTn id="13" dur="500" fill="hold"/>
                                        <p:tgtEl>
                                          <p:spTgt spid="2050"/>
                                        </p:tgtEl>
                                        <p:attrNameLst>
                                          <p:attrName>ppt_x</p:attrName>
                                        </p:attrNameLst>
                                      </p:cBhvr>
                                      <p:tavLst>
                                        <p:tav tm="0">
                                          <p:val>
                                            <p:strVal val="#ppt_x"/>
                                          </p:val>
                                        </p:tav>
                                        <p:tav tm="100000">
                                          <p:val>
                                            <p:strVal val="#ppt_x"/>
                                          </p:val>
                                        </p:tav>
                                      </p:tavLst>
                                    </p:anim>
                                    <p:anim calcmode="lin" valueType="num">
                                      <p:cBhvr additive="base">
                                        <p:cTn id="14"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additive="base">
                                        <p:cTn id="3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C0BA8-D01A-B7E4-8EE8-BE2CB532683A}"/>
              </a:ext>
            </a:extLst>
          </p:cNvPr>
          <p:cNvSpPr>
            <a:spLocks noGrp="1"/>
          </p:cNvSpPr>
          <p:nvPr>
            <p:ph type="title"/>
          </p:nvPr>
        </p:nvSpPr>
        <p:spPr>
          <a:xfrm>
            <a:off x="1057371" y="-957942"/>
            <a:ext cx="3125010" cy="3477206"/>
          </a:xfrm>
        </p:spPr>
        <p:txBody>
          <a:bodyPr/>
          <a:lstStyle/>
          <a:p>
            <a:r>
              <a:rPr lang="en-US" dirty="0"/>
              <a:t>1943-1944</a:t>
            </a:r>
            <a:br>
              <a:rPr lang="en-US" dirty="0"/>
            </a:br>
            <a:endParaRPr lang="en-US" dirty="0"/>
          </a:p>
        </p:txBody>
      </p:sp>
      <p:sp>
        <p:nvSpPr>
          <p:cNvPr id="3" name="Content Placeholder 2">
            <a:extLst>
              <a:ext uri="{FF2B5EF4-FFF2-40B4-BE49-F238E27FC236}">
                <a16:creationId xmlns:a16="http://schemas.microsoft.com/office/drawing/2014/main" id="{51453908-D085-E5DA-24BE-137DC25B9A35}"/>
              </a:ext>
            </a:extLst>
          </p:cNvPr>
          <p:cNvSpPr>
            <a:spLocks noGrp="1"/>
          </p:cNvSpPr>
          <p:nvPr>
            <p:ph sz="quarter" idx="12"/>
          </p:nvPr>
        </p:nvSpPr>
        <p:spPr>
          <a:xfrm>
            <a:off x="4806120" y="3047999"/>
            <a:ext cx="6973744" cy="3886201"/>
          </a:xfrm>
        </p:spPr>
        <p:txBody>
          <a:bodyPr>
            <a:normAutofit/>
          </a:bodyPr>
          <a:lstStyle/>
          <a:p>
            <a:r>
              <a:rPr lang="en-US" sz="3200" dirty="0"/>
              <a:t>Tegel Military Prison </a:t>
            </a:r>
            <a:r>
              <a:rPr lang="en-US" sz="2400" dirty="0"/>
              <a:t>(April 1943-October 1944)</a:t>
            </a:r>
          </a:p>
          <a:p>
            <a:pPr lvl="1"/>
            <a:r>
              <a:rPr lang="en-US" sz="2400" dirty="0"/>
              <a:t>Interrogation: pretended to be a simple pastor, sought to harmonize testimony with that of other defendants</a:t>
            </a:r>
          </a:p>
        </p:txBody>
      </p:sp>
      <p:sp>
        <p:nvSpPr>
          <p:cNvPr id="4" name="Slide Number Placeholder 3">
            <a:extLst>
              <a:ext uri="{FF2B5EF4-FFF2-40B4-BE49-F238E27FC236}">
                <a16:creationId xmlns:a16="http://schemas.microsoft.com/office/drawing/2014/main" id="{39FA38F5-9959-AC7F-BCDD-7AFB9C792C03}"/>
              </a:ext>
            </a:extLst>
          </p:cNvPr>
          <p:cNvSpPr>
            <a:spLocks noGrp="1"/>
          </p:cNvSpPr>
          <p:nvPr>
            <p:ph type="sldNum" sz="quarter" idx="15"/>
          </p:nvPr>
        </p:nvSpPr>
        <p:spPr/>
        <p:txBody>
          <a:bodyPr/>
          <a:lstStyle/>
          <a:p>
            <a:fld id="{18D65601-5AE2-46FC-B138-694DDD2B510D}" type="slidenum">
              <a:rPr lang="en-US" smtClean="0"/>
              <a:pPr/>
              <a:t>26</a:t>
            </a:fld>
            <a:endParaRPr lang="en-US" dirty="0"/>
          </a:p>
        </p:txBody>
      </p:sp>
      <p:pic>
        <p:nvPicPr>
          <p:cNvPr id="5" name="Picture 3" descr="bonhoeffer_s_study">
            <a:extLst>
              <a:ext uri="{FF2B5EF4-FFF2-40B4-BE49-F238E27FC236}">
                <a16:creationId xmlns:a16="http://schemas.microsoft.com/office/drawing/2014/main" id="{648A70E0-1DDB-033E-F122-55AD34E4B903}"/>
              </a:ext>
            </a:extLst>
          </p:cNvPr>
          <p:cNvPicPr>
            <a:picLocks noChangeAspect="1" noChangeArrowheads="1"/>
          </p:cNvPicPr>
          <p:nvPr/>
        </p:nvPicPr>
        <p:blipFill>
          <a:blip r:embed="rId3"/>
          <a:srcRect r="17770" b="17778"/>
          <a:stretch>
            <a:fillRect/>
          </a:stretch>
        </p:blipFill>
        <p:spPr>
          <a:xfrm>
            <a:off x="8763017" y="-88315"/>
            <a:ext cx="2596527" cy="37338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3">
            <a:extLst>
              <a:ext uri="{FF2B5EF4-FFF2-40B4-BE49-F238E27FC236}">
                <a16:creationId xmlns:a16="http://schemas.microsoft.com/office/drawing/2014/main" id="{9E29DBD4-6EB7-6480-646F-C0D8B54D36A6}"/>
              </a:ext>
            </a:extLst>
          </p:cNvPr>
          <p:cNvPicPr>
            <a:picLocks noChangeAspect="1" noChangeArrowheads="1"/>
          </p:cNvPicPr>
          <p:nvPr/>
        </p:nvPicPr>
        <p:blipFill>
          <a:blip r:embed="rId4"/>
          <a:srcRect/>
          <a:stretch>
            <a:fillRect/>
          </a:stretch>
        </p:blipFill>
        <p:spPr>
          <a:xfrm>
            <a:off x="4208462" y="304800"/>
            <a:ext cx="1887538" cy="3124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8">
            <a:extLst>
              <a:ext uri="{FF2B5EF4-FFF2-40B4-BE49-F238E27FC236}">
                <a16:creationId xmlns:a16="http://schemas.microsoft.com/office/drawing/2014/main" id="{3092B1F1-A3FE-7B06-83E5-36415FC54B5A}"/>
              </a:ext>
            </a:extLst>
          </p:cNvPr>
          <p:cNvPicPr>
            <a:picLocks noChangeAspect="1" noChangeArrowheads="1"/>
          </p:cNvPicPr>
          <p:nvPr/>
        </p:nvPicPr>
        <p:blipFill>
          <a:blip r:embed="rId5"/>
          <a:srcRect/>
          <a:stretch>
            <a:fillRect/>
          </a:stretch>
        </p:blipFill>
        <p:spPr>
          <a:xfrm>
            <a:off x="1190046" y="1228856"/>
            <a:ext cx="1456196" cy="5366657"/>
          </a:xfrm>
          <a:prstGeom prst="rect">
            <a:avLst/>
          </a:prstGeom>
          <a:ln w="228600" cap="sq" cmpd="thickThin">
            <a:solidFill>
              <a:srgbClr val="000000"/>
            </a:solidFill>
          </a:ln>
          <a:effectLst>
            <a:innerShdw blurRad="76200">
              <a:srgbClr val="000000"/>
            </a:innerShdw>
          </a:effectLst>
        </p:spPr>
      </p:pic>
    </p:spTree>
    <p:extLst>
      <p:ext uri="{BB962C8B-B14F-4D97-AF65-F5344CB8AC3E}">
        <p14:creationId xmlns:p14="http://schemas.microsoft.com/office/powerpoint/2010/main" val="1569781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additive="base">
                                        <p:cTn id="2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 calcmode="lin" valueType="num">
                                      <p:cBhvr additive="base">
                                        <p:cTn id="3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E2382-C6C9-188C-F48E-49E417FEB95D}"/>
              </a:ext>
            </a:extLst>
          </p:cNvPr>
          <p:cNvSpPr>
            <a:spLocks noGrp="1"/>
          </p:cNvSpPr>
          <p:nvPr>
            <p:ph type="title"/>
          </p:nvPr>
        </p:nvSpPr>
        <p:spPr>
          <a:xfrm>
            <a:off x="1046222" y="2782239"/>
            <a:ext cx="4640418" cy="5407091"/>
          </a:xfrm>
        </p:spPr>
        <p:txBody>
          <a:bodyPr/>
          <a:lstStyle/>
          <a:p>
            <a:br>
              <a:rPr lang="en-US" dirty="0"/>
            </a:br>
            <a:endParaRPr lang="en-US" dirty="0"/>
          </a:p>
        </p:txBody>
      </p:sp>
      <p:sp>
        <p:nvSpPr>
          <p:cNvPr id="3" name="Content Placeholder 2">
            <a:extLst>
              <a:ext uri="{FF2B5EF4-FFF2-40B4-BE49-F238E27FC236}">
                <a16:creationId xmlns:a16="http://schemas.microsoft.com/office/drawing/2014/main" id="{3D411C01-FD8B-79F3-3FA9-44745987835E}"/>
              </a:ext>
            </a:extLst>
          </p:cNvPr>
          <p:cNvSpPr>
            <a:spLocks noGrp="1"/>
          </p:cNvSpPr>
          <p:nvPr>
            <p:ph sz="quarter" idx="12"/>
          </p:nvPr>
        </p:nvSpPr>
        <p:spPr>
          <a:xfrm>
            <a:off x="5257800" y="737115"/>
            <a:ext cx="6008914" cy="5407091"/>
          </a:xfrm>
        </p:spPr>
        <p:txBody>
          <a:bodyPr>
            <a:normAutofit lnSpcReduction="10000"/>
          </a:bodyPr>
          <a:lstStyle/>
          <a:p>
            <a:pPr>
              <a:lnSpc>
                <a:spcPct val="80000"/>
              </a:lnSpc>
            </a:pPr>
            <a:r>
              <a:rPr lang="en-US" sz="3200" dirty="0"/>
              <a:t>Indictment (September 1944) </a:t>
            </a:r>
          </a:p>
          <a:p>
            <a:pPr lvl="1">
              <a:lnSpc>
                <a:spcPct val="80000"/>
              </a:lnSpc>
            </a:pPr>
            <a:r>
              <a:rPr lang="en-US" altLang="en-US" sz="2400" dirty="0"/>
              <a:t>Military exemption was means of escaping observation by the Gestapo as he to continued church work.</a:t>
            </a:r>
          </a:p>
          <a:p>
            <a:pPr>
              <a:lnSpc>
                <a:spcPct val="80000"/>
              </a:lnSpc>
            </a:pPr>
            <a:endParaRPr lang="en-US" altLang="en-US" sz="2400" dirty="0"/>
          </a:p>
          <a:p>
            <a:pPr lvl="1">
              <a:lnSpc>
                <a:spcPct val="80000"/>
              </a:lnSpc>
            </a:pPr>
            <a:r>
              <a:rPr lang="en-US" altLang="en-US" sz="2400" dirty="0"/>
              <a:t>“Operation 7” was a plot to save Charlotte Friedenthal, among others.</a:t>
            </a:r>
          </a:p>
          <a:p>
            <a:pPr>
              <a:lnSpc>
                <a:spcPct val="80000"/>
              </a:lnSpc>
            </a:pPr>
            <a:endParaRPr lang="en-US" altLang="en-US" sz="2400" dirty="0"/>
          </a:p>
          <a:p>
            <a:pPr lvl="1">
              <a:lnSpc>
                <a:spcPct val="80000"/>
              </a:lnSpc>
            </a:pPr>
            <a:r>
              <a:rPr lang="en-US" altLang="en-US" sz="2400" dirty="0"/>
              <a:t>Foreign journeys were unrelated to Military Intelligence.</a:t>
            </a:r>
          </a:p>
          <a:p>
            <a:pPr>
              <a:lnSpc>
                <a:spcPct val="80000"/>
              </a:lnSpc>
            </a:pPr>
            <a:endParaRPr lang="en-US" altLang="en-US" sz="2400" dirty="0"/>
          </a:p>
          <a:p>
            <a:pPr lvl="1">
              <a:lnSpc>
                <a:spcPct val="80000"/>
              </a:lnSpc>
            </a:pPr>
            <a:r>
              <a:rPr lang="en-US" altLang="en-US" sz="2400" dirty="0"/>
              <a:t>Bonhoeffer worked to get Confessing Church officials exemptions from military service.</a:t>
            </a:r>
          </a:p>
          <a:p>
            <a:endParaRPr lang="en-US" dirty="0"/>
          </a:p>
        </p:txBody>
      </p:sp>
      <p:sp>
        <p:nvSpPr>
          <p:cNvPr id="4" name="Slide Number Placeholder 3">
            <a:extLst>
              <a:ext uri="{FF2B5EF4-FFF2-40B4-BE49-F238E27FC236}">
                <a16:creationId xmlns:a16="http://schemas.microsoft.com/office/drawing/2014/main" id="{FB755D05-887B-D97A-D78C-0E31FB6FE8A1}"/>
              </a:ext>
            </a:extLst>
          </p:cNvPr>
          <p:cNvSpPr>
            <a:spLocks noGrp="1"/>
          </p:cNvSpPr>
          <p:nvPr>
            <p:ph type="sldNum" sz="quarter" idx="15"/>
          </p:nvPr>
        </p:nvSpPr>
        <p:spPr/>
        <p:txBody>
          <a:bodyPr/>
          <a:lstStyle/>
          <a:p>
            <a:fld id="{18D65601-5AE2-46FC-B138-694DDD2B510D}" type="slidenum">
              <a:rPr lang="en-US" smtClean="0"/>
              <a:pPr/>
              <a:t>27</a:t>
            </a:fld>
            <a:endParaRPr lang="en-US" dirty="0"/>
          </a:p>
        </p:txBody>
      </p:sp>
      <p:pic>
        <p:nvPicPr>
          <p:cNvPr id="122884" name="Picture 4">
            <a:extLst>
              <a:ext uri="{FF2B5EF4-FFF2-40B4-BE49-F238E27FC236}">
                <a16:creationId xmlns:a16="http://schemas.microsoft.com/office/drawing/2014/main" id="{7AEB2266-B27F-44A9-A5F2-E94F31568931}"/>
              </a:ext>
            </a:extLst>
          </p:cNvPr>
          <p:cNvPicPr>
            <a:picLocks noChangeAspect="1" noChangeArrowheads="1"/>
          </p:cNvPicPr>
          <p:nvPr/>
        </p:nvPicPr>
        <p:blipFill>
          <a:blip r:embed="rId2"/>
          <a:srcRect/>
          <a:stretch>
            <a:fillRect/>
          </a:stretch>
        </p:blipFill>
        <p:spPr bwMode="auto">
          <a:xfrm>
            <a:off x="412136" y="360188"/>
            <a:ext cx="3553844" cy="6160944"/>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79814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2884"/>
                                        </p:tgtEl>
                                        <p:attrNameLst>
                                          <p:attrName>style.visibility</p:attrName>
                                        </p:attrNameLst>
                                      </p:cBhvr>
                                      <p:to>
                                        <p:strVal val="visible"/>
                                      </p:to>
                                    </p:set>
                                    <p:anim calcmode="lin" valueType="num">
                                      <p:cBhvr additive="base">
                                        <p:cTn id="13" dur="500" fill="hold"/>
                                        <p:tgtEl>
                                          <p:spTgt spid="122884"/>
                                        </p:tgtEl>
                                        <p:attrNameLst>
                                          <p:attrName>ppt_x</p:attrName>
                                        </p:attrNameLst>
                                      </p:cBhvr>
                                      <p:tavLst>
                                        <p:tav tm="0">
                                          <p:val>
                                            <p:strVal val="#ppt_x"/>
                                          </p:val>
                                        </p:tav>
                                        <p:tav tm="100000">
                                          <p:val>
                                            <p:strVal val="#ppt_x"/>
                                          </p:val>
                                        </p:tav>
                                      </p:tavLst>
                                    </p:anim>
                                    <p:anim calcmode="lin" valueType="num">
                                      <p:cBhvr additive="base">
                                        <p:cTn id="14" dur="500" fill="hold"/>
                                        <p:tgtEl>
                                          <p:spTgt spid="12288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CA61F-7F75-9048-8D89-722496F8AC41}"/>
              </a:ext>
            </a:extLst>
          </p:cNvPr>
          <p:cNvSpPr>
            <a:spLocks noGrp="1"/>
          </p:cNvSpPr>
          <p:nvPr>
            <p:ph type="title"/>
          </p:nvPr>
        </p:nvSpPr>
        <p:spPr>
          <a:xfrm>
            <a:off x="1128589" y="1508452"/>
            <a:ext cx="3499999" cy="4435149"/>
          </a:xfrm>
        </p:spPr>
        <p:txBody>
          <a:bodyPr/>
          <a:lstStyle/>
          <a:p>
            <a:r>
              <a:rPr lang="en-US" dirty="0"/>
              <a:t>1944-1945</a:t>
            </a:r>
          </a:p>
        </p:txBody>
      </p:sp>
      <p:sp>
        <p:nvSpPr>
          <p:cNvPr id="3" name="Content Placeholder 2">
            <a:extLst>
              <a:ext uri="{FF2B5EF4-FFF2-40B4-BE49-F238E27FC236}">
                <a16:creationId xmlns:a16="http://schemas.microsoft.com/office/drawing/2014/main" id="{8EBB7F09-080F-9A13-B08C-500329EBE55A}"/>
              </a:ext>
            </a:extLst>
          </p:cNvPr>
          <p:cNvSpPr>
            <a:spLocks noGrp="1"/>
          </p:cNvSpPr>
          <p:nvPr>
            <p:ph sz="quarter" idx="12"/>
          </p:nvPr>
        </p:nvSpPr>
        <p:spPr>
          <a:xfrm>
            <a:off x="4961460" y="737115"/>
            <a:ext cx="6635808" cy="5407091"/>
          </a:xfrm>
        </p:spPr>
        <p:txBody>
          <a:bodyPr>
            <a:normAutofit/>
          </a:bodyPr>
          <a:lstStyle/>
          <a:p>
            <a:pPr marL="0" indent="0">
              <a:buNone/>
            </a:pPr>
            <a:r>
              <a:rPr lang="en-US" sz="3500" dirty="0" err="1"/>
              <a:t>Zossen</a:t>
            </a:r>
            <a:r>
              <a:rPr lang="en-US" sz="3500" dirty="0"/>
              <a:t> Documents</a:t>
            </a:r>
          </a:p>
          <a:p>
            <a:pPr lvl="1"/>
            <a:r>
              <a:rPr lang="en-US" sz="2400" dirty="0"/>
              <a:t>Fate sealed in September 1944 with discovery of correspondence related to DB’s resistance activity</a:t>
            </a:r>
          </a:p>
          <a:p>
            <a:r>
              <a:rPr lang="en-US" sz="3500" dirty="0"/>
              <a:t>RHSA Prison on Prinz-Albrecht Strasse (October-January)</a:t>
            </a:r>
          </a:p>
          <a:p>
            <a:pPr lvl="1"/>
            <a:r>
              <a:rPr lang="en-US" sz="2400" dirty="0"/>
              <a:t>“non-anxious presence”</a:t>
            </a:r>
          </a:p>
          <a:p>
            <a:r>
              <a:rPr lang="en-US" sz="3500" dirty="0"/>
              <a:t>Buchenwald (February-April)</a:t>
            </a:r>
          </a:p>
          <a:p>
            <a:r>
              <a:rPr lang="en-US" sz="3500" dirty="0"/>
              <a:t>Flossenbürg (April)</a:t>
            </a:r>
          </a:p>
          <a:p>
            <a:endParaRPr lang="en-US" dirty="0"/>
          </a:p>
        </p:txBody>
      </p:sp>
      <p:sp>
        <p:nvSpPr>
          <p:cNvPr id="4" name="Slide Number Placeholder 3">
            <a:extLst>
              <a:ext uri="{FF2B5EF4-FFF2-40B4-BE49-F238E27FC236}">
                <a16:creationId xmlns:a16="http://schemas.microsoft.com/office/drawing/2014/main" id="{9E55F90E-5BDC-1BE3-3577-C2D9EA6510C7}"/>
              </a:ext>
            </a:extLst>
          </p:cNvPr>
          <p:cNvSpPr>
            <a:spLocks noGrp="1"/>
          </p:cNvSpPr>
          <p:nvPr>
            <p:ph type="sldNum" sz="quarter" idx="15"/>
          </p:nvPr>
        </p:nvSpPr>
        <p:spPr/>
        <p:txBody>
          <a:bodyPr/>
          <a:lstStyle/>
          <a:p>
            <a:fld id="{18D65601-5AE2-46FC-B138-694DDD2B510D}" type="slidenum">
              <a:rPr lang="en-US" smtClean="0"/>
              <a:pPr/>
              <a:t>28</a:t>
            </a:fld>
            <a:endParaRPr lang="en-US" dirty="0"/>
          </a:p>
        </p:txBody>
      </p:sp>
      <p:pic>
        <p:nvPicPr>
          <p:cNvPr id="6" name="Picture 4">
            <a:extLst>
              <a:ext uri="{FF2B5EF4-FFF2-40B4-BE49-F238E27FC236}">
                <a16:creationId xmlns:a16="http://schemas.microsoft.com/office/drawing/2014/main" id="{E734D352-CF26-B530-06D8-17B32936D12E}"/>
              </a:ext>
            </a:extLst>
          </p:cNvPr>
          <p:cNvPicPr>
            <a:picLocks noChangeAspect="1" noChangeArrowheads="1"/>
          </p:cNvPicPr>
          <p:nvPr/>
        </p:nvPicPr>
        <p:blipFill>
          <a:blip r:embed="rId2"/>
          <a:srcRect/>
          <a:stretch>
            <a:fillRect/>
          </a:stretch>
        </p:blipFill>
        <p:spPr bwMode="auto">
          <a:xfrm>
            <a:off x="343830" y="169230"/>
            <a:ext cx="3716542" cy="278740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6386" name="Picture 2" descr="Traces of Evil: Prinz-Albrecht-Strasse">
            <a:extLst>
              <a:ext uri="{FF2B5EF4-FFF2-40B4-BE49-F238E27FC236}">
                <a16:creationId xmlns:a16="http://schemas.microsoft.com/office/drawing/2014/main" id="{5F1D4FB2-256E-978D-C786-3511A8CE66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931" y="4154373"/>
            <a:ext cx="3580339" cy="2534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3123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6386"/>
                                        </p:tgtEl>
                                        <p:attrNameLst>
                                          <p:attrName>style.visibility</p:attrName>
                                        </p:attrNameLst>
                                      </p:cBhvr>
                                      <p:to>
                                        <p:strVal val="visible"/>
                                      </p:to>
                                    </p:set>
                                    <p:anim calcmode="lin" valueType="num">
                                      <p:cBhvr additive="base">
                                        <p:cTn id="37" dur="500" fill="hold"/>
                                        <p:tgtEl>
                                          <p:spTgt spid="16386"/>
                                        </p:tgtEl>
                                        <p:attrNameLst>
                                          <p:attrName>ppt_x</p:attrName>
                                        </p:attrNameLst>
                                      </p:cBhvr>
                                      <p:tavLst>
                                        <p:tav tm="0">
                                          <p:val>
                                            <p:strVal val="#ppt_x"/>
                                          </p:val>
                                        </p:tav>
                                        <p:tav tm="100000">
                                          <p:val>
                                            <p:strVal val="#ppt_x"/>
                                          </p:val>
                                        </p:tav>
                                      </p:tavLst>
                                    </p:anim>
                                    <p:anim calcmode="lin" valueType="num">
                                      <p:cBhvr additive="base">
                                        <p:cTn id="38" dur="500" fill="hold"/>
                                        <p:tgtEl>
                                          <p:spTgt spid="1638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 calcmode="lin" valueType="num">
                                      <p:cBhvr additive="base">
                                        <p:cTn id="4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anim calcmode="lin" valueType="num">
                                      <p:cBhvr additive="base">
                                        <p:cTn id="4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5" end="5"/>
                                            </p:txEl>
                                          </p:spTgt>
                                        </p:tgtEl>
                                        <p:attrNameLst>
                                          <p:attrName>style.visibility</p:attrName>
                                        </p:attrNameLst>
                                      </p:cBhvr>
                                      <p:to>
                                        <p:strVal val="visible"/>
                                      </p:to>
                                    </p:set>
                                    <p:anim calcmode="lin" valueType="num">
                                      <p:cBhvr additive="base">
                                        <p:cTn id="5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4F7CA-3A41-175D-BEC2-5008F76C849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B296A52-EF65-2BF1-ADDE-43C093CE86CE}"/>
              </a:ext>
            </a:extLst>
          </p:cNvPr>
          <p:cNvSpPr>
            <a:spLocks noGrp="1"/>
          </p:cNvSpPr>
          <p:nvPr>
            <p:ph sz="quarter" idx="12"/>
          </p:nvPr>
        </p:nvSpPr>
        <p:spPr/>
        <p:txBody>
          <a:bodyPr/>
          <a:lstStyle/>
          <a:p>
            <a:endParaRPr lang="en-US"/>
          </a:p>
        </p:txBody>
      </p:sp>
      <p:sp>
        <p:nvSpPr>
          <p:cNvPr id="4" name="Slide Number Placeholder 3">
            <a:extLst>
              <a:ext uri="{FF2B5EF4-FFF2-40B4-BE49-F238E27FC236}">
                <a16:creationId xmlns:a16="http://schemas.microsoft.com/office/drawing/2014/main" id="{AAE53D8A-A489-8A65-D827-1F076849C383}"/>
              </a:ext>
            </a:extLst>
          </p:cNvPr>
          <p:cNvSpPr>
            <a:spLocks noGrp="1"/>
          </p:cNvSpPr>
          <p:nvPr>
            <p:ph type="sldNum" sz="quarter" idx="15"/>
          </p:nvPr>
        </p:nvSpPr>
        <p:spPr/>
        <p:txBody>
          <a:bodyPr/>
          <a:lstStyle/>
          <a:p>
            <a:fld id="{18D65601-5AE2-46FC-B138-694DDD2B510D}" type="slidenum">
              <a:rPr lang="en-US" smtClean="0"/>
              <a:pPr/>
              <a:t>3</a:t>
            </a:fld>
            <a:endParaRPr lang="en-US" dirty="0"/>
          </a:p>
        </p:txBody>
      </p:sp>
      <p:pic>
        <p:nvPicPr>
          <p:cNvPr id="5" name="Picture 6">
            <a:extLst>
              <a:ext uri="{FF2B5EF4-FFF2-40B4-BE49-F238E27FC236}">
                <a16:creationId xmlns:a16="http://schemas.microsoft.com/office/drawing/2014/main" id="{CEECE350-A83A-980F-3EE9-FC50171D20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822" t="18691" r="57857" b="69277"/>
          <a:stretch/>
        </p:blipFill>
        <p:spPr bwMode="auto">
          <a:xfrm>
            <a:off x="478970" y="445863"/>
            <a:ext cx="4467973" cy="10373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BE645994-361F-B059-3148-1EB023009B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29" t="30722" r="50892" b="32588"/>
          <a:stretch/>
        </p:blipFill>
        <p:spPr bwMode="auto">
          <a:xfrm>
            <a:off x="185056" y="1850571"/>
            <a:ext cx="5508173" cy="19267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4">
            <a:extLst>
              <a:ext uri="{FF2B5EF4-FFF2-40B4-BE49-F238E27FC236}">
                <a16:creationId xmlns:a16="http://schemas.microsoft.com/office/drawing/2014/main" id="{53D21DCC-C40F-BC3A-F168-FD8F4F1E856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268" t="56219" r="50804" b="34453"/>
          <a:stretch/>
        </p:blipFill>
        <p:spPr bwMode="auto">
          <a:xfrm>
            <a:off x="478970" y="4144735"/>
            <a:ext cx="4746172" cy="4898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a:extLst>
              <a:ext uri="{FF2B5EF4-FFF2-40B4-BE49-F238E27FC236}">
                <a16:creationId xmlns:a16="http://schemas.microsoft.com/office/drawing/2014/main" id="{42109313-54AC-A8A2-8F35-6655FACE3DA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604" t="16937" r="2054" b="53628"/>
          <a:stretch/>
        </p:blipFill>
        <p:spPr bwMode="auto">
          <a:xfrm>
            <a:off x="1262743" y="5064351"/>
            <a:ext cx="8576119" cy="15457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D0EF4500-59D7-8900-3FE9-C41B61F9DD3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518" t="52487" r="32678" b="23674"/>
          <a:stretch/>
        </p:blipFill>
        <p:spPr bwMode="auto">
          <a:xfrm>
            <a:off x="5515881" y="310243"/>
            <a:ext cx="6193973" cy="12518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a:extLst>
              <a:ext uri="{FF2B5EF4-FFF2-40B4-BE49-F238E27FC236}">
                <a16:creationId xmlns:a16="http://schemas.microsoft.com/office/drawing/2014/main" id="{2638AEED-E09D-57F7-5C15-D871F6BAF7F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929" t="38496" r="50000" b="27405"/>
          <a:stretch/>
        </p:blipFill>
        <p:spPr bwMode="auto">
          <a:xfrm>
            <a:off x="6092824" y="1779814"/>
            <a:ext cx="5617030" cy="17907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E41A964-94B4-1E24-B4B2-8A34DB8A1E6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4196" t="20151" r="36875" b="60364"/>
          <a:stretch/>
        </p:blipFill>
        <p:spPr bwMode="auto">
          <a:xfrm>
            <a:off x="6713309" y="3874861"/>
            <a:ext cx="4746172" cy="1023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6916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ppt_x"/>
                                          </p:val>
                                        </p:tav>
                                        <p:tav tm="100000">
                                          <p:val>
                                            <p:strVal val="#ppt_x"/>
                                          </p:val>
                                        </p:tav>
                                      </p:tavLst>
                                    </p:anim>
                                    <p:anim calcmode="lin" valueType="num">
                                      <p:cBhvr additive="base">
                                        <p:cTn id="3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500" fill="hold"/>
                                        <p:tgtEl>
                                          <p:spTgt spid="10"/>
                                        </p:tgtEl>
                                        <p:attrNameLst>
                                          <p:attrName>ppt_x</p:attrName>
                                        </p:attrNameLst>
                                      </p:cBhvr>
                                      <p:tavLst>
                                        <p:tav tm="0">
                                          <p:val>
                                            <p:strVal val="#ppt_x"/>
                                          </p:val>
                                        </p:tav>
                                        <p:tav tm="100000">
                                          <p:val>
                                            <p:strVal val="#ppt_x"/>
                                          </p:val>
                                        </p:tav>
                                      </p:tavLst>
                                    </p:anim>
                                    <p:anim calcmode="lin" valueType="num">
                                      <p:cBhvr additive="base">
                                        <p:cTn id="3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additive="base">
                                        <p:cTn id="44" dur="500" fill="hold"/>
                                        <p:tgtEl>
                                          <p:spTgt spid="11"/>
                                        </p:tgtEl>
                                        <p:attrNameLst>
                                          <p:attrName>ppt_x</p:attrName>
                                        </p:attrNameLst>
                                      </p:cBhvr>
                                      <p:tavLst>
                                        <p:tav tm="0">
                                          <p:val>
                                            <p:strVal val="#ppt_x"/>
                                          </p:val>
                                        </p:tav>
                                        <p:tav tm="100000">
                                          <p:val>
                                            <p:strVal val="#ppt_x"/>
                                          </p:val>
                                        </p:tav>
                                      </p:tavLst>
                                    </p:anim>
                                    <p:anim calcmode="lin" valueType="num">
                                      <p:cBhvr additive="base">
                                        <p:cTn id="4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72DF9-DF9D-F5A7-FF0F-F2A213198370}"/>
              </a:ext>
            </a:extLst>
          </p:cNvPr>
          <p:cNvSpPr>
            <a:spLocks noGrp="1"/>
          </p:cNvSpPr>
          <p:nvPr>
            <p:ph type="title"/>
          </p:nvPr>
        </p:nvSpPr>
        <p:spPr/>
        <p:txBody>
          <a:bodyPr/>
          <a:lstStyle/>
          <a:p>
            <a:r>
              <a:rPr lang="en-US" dirty="0"/>
              <a:t>1930-32</a:t>
            </a:r>
          </a:p>
        </p:txBody>
      </p:sp>
      <p:sp>
        <p:nvSpPr>
          <p:cNvPr id="3" name="Content Placeholder 2">
            <a:extLst>
              <a:ext uri="{FF2B5EF4-FFF2-40B4-BE49-F238E27FC236}">
                <a16:creationId xmlns:a16="http://schemas.microsoft.com/office/drawing/2014/main" id="{B277871D-6763-7275-6DF2-D820434ED946}"/>
              </a:ext>
            </a:extLst>
          </p:cNvPr>
          <p:cNvSpPr>
            <a:spLocks noGrp="1"/>
          </p:cNvSpPr>
          <p:nvPr>
            <p:ph sz="quarter" idx="12"/>
          </p:nvPr>
        </p:nvSpPr>
        <p:spPr>
          <a:xfrm>
            <a:off x="4942085" y="389751"/>
            <a:ext cx="6837779" cy="6477000"/>
          </a:xfrm>
        </p:spPr>
        <p:txBody>
          <a:bodyPr>
            <a:noAutofit/>
          </a:bodyPr>
          <a:lstStyle/>
          <a:p>
            <a:pPr marL="0" indent="0">
              <a:buNone/>
            </a:pPr>
            <a:r>
              <a:rPr lang="en-US" sz="3200" dirty="0"/>
              <a:t>Commitment to Ecumenism </a:t>
            </a:r>
          </a:p>
          <a:p>
            <a:pPr lvl="1"/>
            <a:r>
              <a:rPr lang="en-US" sz="2400" dirty="0"/>
              <a:t>World Alliance for Promoting International Friendship through the Churches</a:t>
            </a:r>
          </a:p>
          <a:p>
            <a:pPr lvl="1"/>
            <a:r>
              <a:rPr lang="en-US" altLang="en-US" sz="2400" dirty="0"/>
              <a:t>“There can be no understanding between us Germans and the victorious nations in the world war; we can only show them that as long as they continue the war against us, understanding is impossible.” </a:t>
            </a:r>
          </a:p>
          <a:p>
            <a:pPr marL="457200" lvl="1" indent="0" algn="r">
              <a:lnSpc>
                <a:spcPct val="90000"/>
              </a:lnSpc>
              <a:buNone/>
              <a:defRPr/>
            </a:pPr>
            <a:r>
              <a:rPr lang="en-US" altLang="en-US" dirty="0"/>
              <a:t>--Paul Althaus and Emmanuel Hirsch, 1931</a:t>
            </a:r>
          </a:p>
          <a:p>
            <a:pPr lvl="1">
              <a:defRPr/>
            </a:pPr>
            <a:r>
              <a:rPr lang="en-US" altLang="en-US" sz="2400" dirty="0"/>
              <a:t>“Anyone engaged in ecumenical work must suffer the charges of being unconcerned with the Fatherland and unconcerned with the truth, and any attempt at an encounter is quickly cried down.”</a:t>
            </a:r>
          </a:p>
          <a:p>
            <a:pPr marL="457200" lvl="1" indent="0" algn="r">
              <a:buNone/>
              <a:defRPr/>
            </a:pPr>
            <a:r>
              <a:rPr lang="en-US" altLang="en-US" sz="2400" dirty="0"/>
              <a:t>--</a:t>
            </a:r>
            <a:r>
              <a:rPr lang="en-US" altLang="en-US" dirty="0"/>
              <a:t>Bonhoeffer, 1933</a:t>
            </a:r>
          </a:p>
          <a:p>
            <a:pPr lvl="1"/>
            <a:endParaRPr lang="en-US" sz="2400" dirty="0"/>
          </a:p>
        </p:txBody>
      </p:sp>
      <p:sp>
        <p:nvSpPr>
          <p:cNvPr id="4" name="Slide Number Placeholder 3">
            <a:extLst>
              <a:ext uri="{FF2B5EF4-FFF2-40B4-BE49-F238E27FC236}">
                <a16:creationId xmlns:a16="http://schemas.microsoft.com/office/drawing/2014/main" id="{CC7DD1EA-8527-7F51-66F9-80A6EEA9C8E0}"/>
              </a:ext>
            </a:extLst>
          </p:cNvPr>
          <p:cNvSpPr>
            <a:spLocks noGrp="1"/>
          </p:cNvSpPr>
          <p:nvPr>
            <p:ph type="sldNum" sz="quarter" idx="15"/>
          </p:nvPr>
        </p:nvSpPr>
        <p:spPr/>
        <p:txBody>
          <a:bodyPr/>
          <a:lstStyle/>
          <a:p>
            <a:fld id="{18D65601-5AE2-46FC-B138-694DDD2B510D}" type="slidenum">
              <a:rPr lang="en-US" smtClean="0"/>
              <a:pPr/>
              <a:t>4</a:t>
            </a:fld>
            <a:endParaRPr lang="en-US" dirty="0"/>
          </a:p>
        </p:txBody>
      </p:sp>
      <p:pic>
        <p:nvPicPr>
          <p:cNvPr id="6" name="Picture 7">
            <a:extLst>
              <a:ext uri="{FF2B5EF4-FFF2-40B4-BE49-F238E27FC236}">
                <a16:creationId xmlns:a16="http://schemas.microsoft.com/office/drawing/2014/main" id="{1611E839-D1FF-8C7D-FFC2-D5DC66953680}"/>
              </a:ext>
            </a:extLst>
          </p:cNvPr>
          <p:cNvPicPr>
            <a:picLocks noChangeAspect="1" noChangeArrowheads="1"/>
          </p:cNvPicPr>
          <p:nvPr/>
        </p:nvPicPr>
        <p:blipFill>
          <a:blip r:embed="rId2"/>
          <a:srcRect/>
          <a:stretch>
            <a:fillRect/>
          </a:stretch>
        </p:blipFill>
        <p:spPr bwMode="auto">
          <a:xfrm>
            <a:off x="619120" y="313551"/>
            <a:ext cx="3914154" cy="2386106"/>
          </a:xfrm>
          <a:prstGeom prst="rect">
            <a:avLst/>
          </a:prstGeom>
          <a:solidFill>
            <a:srgbClr val="FFFFFF">
              <a:shade val="85000"/>
            </a:srgbClr>
          </a:solidFill>
          <a:ln w="190500" cap="rnd">
            <a:solidFill>
              <a:srgbClr val="00000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229482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additive="base">
                                        <p:cTn id="3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 calcmode="lin" valueType="num">
                                      <p:cBhvr additive="base">
                                        <p:cTn id="4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 calcmode="lin" valueType="num">
                                      <p:cBhvr additive="base">
                                        <p:cTn id="4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0C147-8C55-7051-426C-3C1F74BBA55A}"/>
              </a:ext>
            </a:extLst>
          </p:cNvPr>
          <p:cNvSpPr>
            <a:spLocks noGrp="1"/>
          </p:cNvSpPr>
          <p:nvPr>
            <p:ph type="title"/>
          </p:nvPr>
        </p:nvSpPr>
        <p:spPr/>
        <p:txBody>
          <a:bodyPr/>
          <a:lstStyle/>
          <a:p>
            <a:r>
              <a:rPr lang="en-US" dirty="0"/>
              <a:t>1930-1932</a:t>
            </a:r>
          </a:p>
        </p:txBody>
      </p:sp>
      <p:sp>
        <p:nvSpPr>
          <p:cNvPr id="3" name="Content Placeholder 2">
            <a:extLst>
              <a:ext uri="{FF2B5EF4-FFF2-40B4-BE49-F238E27FC236}">
                <a16:creationId xmlns:a16="http://schemas.microsoft.com/office/drawing/2014/main" id="{91A566BD-1545-FE40-74AE-C3F8A3690DA0}"/>
              </a:ext>
            </a:extLst>
          </p:cNvPr>
          <p:cNvSpPr>
            <a:spLocks noGrp="1"/>
          </p:cNvSpPr>
          <p:nvPr>
            <p:ph sz="quarter" idx="12"/>
          </p:nvPr>
        </p:nvSpPr>
        <p:spPr>
          <a:xfrm>
            <a:off x="5396645" y="262487"/>
            <a:ext cx="6383219" cy="6389914"/>
          </a:xfrm>
        </p:spPr>
        <p:txBody>
          <a:bodyPr>
            <a:normAutofit/>
          </a:bodyPr>
          <a:lstStyle/>
          <a:p>
            <a:pPr marL="0" indent="0">
              <a:buNone/>
            </a:pPr>
            <a:r>
              <a:rPr lang="en-US" sz="3200" dirty="0"/>
              <a:t>Peace Activism </a:t>
            </a:r>
          </a:p>
          <a:p>
            <a:pPr lvl="1"/>
            <a:r>
              <a:rPr lang="en-US" sz="2400" dirty="0"/>
              <a:t>“The church knows nothing of any sacredness of war</a:t>
            </a:r>
            <a:r>
              <a:rPr lang="en-US" altLang="en-US" sz="2400" dirty="0"/>
              <a:t>. The struggle for existence is carried on here with inhuman means. The church which prays the ‘Our Father’ asks God only for peace.</a:t>
            </a:r>
            <a:r>
              <a:rPr lang="en-US" sz="2400" dirty="0"/>
              <a:t>” </a:t>
            </a:r>
          </a:p>
          <a:p>
            <a:pPr marL="457200" lvl="1" indent="0" algn="r">
              <a:buNone/>
            </a:pPr>
            <a:r>
              <a:rPr lang="en-US" sz="2400" dirty="0"/>
              <a:t>--Youth Catechism 1931</a:t>
            </a:r>
          </a:p>
          <a:p>
            <a:pPr lvl="1"/>
            <a:r>
              <a:rPr lang="en-US" sz="2400" dirty="0"/>
              <a:t>“…any form of war service, any preparation for war, is forbidden for the Christian” </a:t>
            </a:r>
          </a:p>
          <a:p>
            <a:pPr marL="1828800" lvl="4" indent="0" algn="r">
              <a:buNone/>
            </a:pPr>
            <a:r>
              <a:rPr lang="en-US" sz="2400" dirty="0"/>
              <a:t>--“Christ and Peace,” 1932</a:t>
            </a:r>
          </a:p>
          <a:p>
            <a:pPr lvl="1"/>
            <a:r>
              <a:rPr lang="en-US" sz="2400" dirty="0"/>
              <a:t>Criticism of “orders of creation” (</a:t>
            </a:r>
            <a:r>
              <a:rPr lang="en-US" sz="2400" i="1" dirty="0" err="1"/>
              <a:t>völkish</a:t>
            </a:r>
            <a:r>
              <a:rPr lang="en-US" sz="2400" dirty="0"/>
              <a:t>) theology in early lectures</a:t>
            </a:r>
          </a:p>
          <a:p>
            <a:endParaRPr lang="en-US" dirty="0"/>
          </a:p>
        </p:txBody>
      </p:sp>
      <p:sp>
        <p:nvSpPr>
          <p:cNvPr id="4" name="Slide Number Placeholder 3">
            <a:extLst>
              <a:ext uri="{FF2B5EF4-FFF2-40B4-BE49-F238E27FC236}">
                <a16:creationId xmlns:a16="http://schemas.microsoft.com/office/drawing/2014/main" id="{B1E00790-4F0C-821B-1498-85D27C69D817}"/>
              </a:ext>
            </a:extLst>
          </p:cNvPr>
          <p:cNvSpPr>
            <a:spLocks noGrp="1"/>
          </p:cNvSpPr>
          <p:nvPr>
            <p:ph type="sldNum" sz="quarter" idx="15"/>
          </p:nvPr>
        </p:nvSpPr>
        <p:spPr/>
        <p:txBody>
          <a:bodyPr/>
          <a:lstStyle/>
          <a:p>
            <a:fld id="{18D65601-5AE2-46FC-B138-694DDD2B510D}" type="slidenum">
              <a:rPr lang="en-US" smtClean="0"/>
              <a:pPr/>
              <a:t>5</a:t>
            </a:fld>
            <a:endParaRPr lang="en-US" dirty="0"/>
          </a:p>
        </p:txBody>
      </p:sp>
      <p:pic>
        <p:nvPicPr>
          <p:cNvPr id="5" name="Picture 9">
            <a:extLst>
              <a:ext uri="{FF2B5EF4-FFF2-40B4-BE49-F238E27FC236}">
                <a16:creationId xmlns:a16="http://schemas.microsoft.com/office/drawing/2014/main" id="{01B9BB74-6437-50BA-62CF-BF4ECA72C961}"/>
              </a:ext>
            </a:extLst>
          </p:cNvPr>
          <p:cNvPicPr>
            <a:picLocks noChangeAspect="1" noChangeArrowheads="1"/>
          </p:cNvPicPr>
          <p:nvPr/>
        </p:nvPicPr>
        <p:blipFill>
          <a:blip r:embed="rId2">
            <a:lum bright="14000"/>
          </a:blip>
          <a:srcRect l="9756" t="8537" r="4878"/>
          <a:stretch>
            <a:fillRect/>
          </a:stretch>
        </p:blipFill>
        <p:spPr>
          <a:xfrm>
            <a:off x="1182073" y="262487"/>
            <a:ext cx="3482341" cy="248738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23492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additive="base">
                                        <p:cTn id="3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 calcmode="lin" valueType="num">
                                      <p:cBhvr additive="base">
                                        <p:cTn id="4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 calcmode="lin" valueType="num">
                                      <p:cBhvr additive="base">
                                        <p:cTn id="4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3A74D-4EE3-A688-1BAC-6B6634461796}"/>
              </a:ext>
            </a:extLst>
          </p:cNvPr>
          <p:cNvSpPr>
            <a:spLocks noGrp="1"/>
          </p:cNvSpPr>
          <p:nvPr>
            <p:ph type="title"/>
          </p:nvPr>
        </p:nvSpPr>
        <p:spPr>
          <a:xfrm>
            <a:off x="1077686" y="1335829"/>
            <a:ext cx="4640418" cy="5407091"/>
          </a:xfrm>
        </p:spPr>
        <p:txBody>
          <a:bodyPr/>
          <a:lstStyle/>
          <a:p>
            <a:r>
              <a:rPr lang="en-US" dirty="0"/>
              <a:t>1930-1932</a:t>
            </a:r>
          </a:p>
        </p:txBody>
      </p:sp>
      <p:sp>
        <p:nvSpPr>
          <p:cNvPr id="3" name="Content Placeholder 2">
            <a:extLst>
              <a:ext uri="{FF2B5EF4-FFF2-40B4-BE49-F238E27FC236}">
                <a16:creationId xmlns:a16="http://schemas.microsoft.com/office/drawing/2014/main" id="{C3F64FBD-FB1B-7696-678C-E4172F55F142}"/>
              </a:ext>
            </a:extLst>
          </p:cNvPr>
          <p:cNvSpPr>
            <a:spLocks noGrp="1"/>
          </p:cNvSpPr>
          <p:nvPr>
            <p:ph sz="quarter" idx="12"/>
          </p:nvPr>
        </p:nvSpPr>
        <p:spPr>
          <a:xfrm>
            <a:off x="5477036" y="1115107"/>
            <a:ext cx="6444343" cy="6069465"/>
          </a:xfrm>
        </p:spPr>
        <p:txBody>
          <a:bodyPr>
            <a:normAutofit fontScale="85000" lnSpcReduction="10000"/>
          </a:bodyPr>
          <a:lstStyle/>
          <a:p>
            <a:pPr marL="0" indent="0">
              <a:buNone/>
            </a:pPr>
            <a:r>
              <a:rPr lang="en-US" sz="3800" dirty="0"/>
              <a:t>Inner Liberation</a:t>
            </a:r>
          </a:p>
          <a:p>
            <a:pPr>
              <a:lnSpc>
                <a:spcPct val="90000"/>
              </a:lnSpc>
            </a:pPr>
            <a:r>
              <a:rPr lang="en-US" altLang="en-US" sz="2800" dirty="0"/>
              <a:t>“I plunged into work in a very unchristian way. An…ambition that many noticed in me made my life difficult….Then something happened, something that has changed and transformed my life to the present day. For the first time I discovered the Bible….I had often preached, I had seen a great deal of the church, spoken and preached about it—but I had not yet become a Christian….Also I had never prayed, or prayed only very little. For all my loneliness, I was quite pleased with myself. Then the Bible, and in particular the Sermon on the Mount freed me from that….I suddenly saw the Christian pacifism that I had recently passionately opposed as self-evident…” </a:t>
            </a:r>
          </a:p>
          <a:p>
            <a:pPr marL="0" indent="0" algn="r">
              <a:lnSpc>
                <a:spcPct val="90000"/>
              </a:lnSpc>
              <a:buNone/>
            </a:pPr>
            <a:r>
              <a:rPr lang="en-US" altLang="en-US" sz="2800" dirty="0"/>
              <a:t>--private letter, 1936</a:t>
            </a:r>
          </a:p>
          <a:p>
            <a:endParaRPr lang="en-US" sz="3200" dirty="0"/>
          </a:p>
        </p:txBody>
      </p:sp>
      <p:sp>
        <p:nvSpPr>
          <p:cNvPr id="4" name="Slide Number Placeholder 3">
            <a:extLst>
              <a:ext uri="{FF2B5EF4-FFF2-40B4-BE49-F238E27FC236}">
                <a16:creationId xmlns:a16="http://schemas.microsoft.com/office/drawing/2014/main" id="{8FD6BEB9-CAF9-62DE-1A5A-9226C0F8D5E4}"/>
              </a:ext>
            </a:extLst>
          </p:cNvPr>
          <p:cNvSpPr>
            <a:spLocks noGrp="1"/>
          </p:cNvSpPr>
          <p:nvPr>
            <p:ph type="sldNum" sz="quarter" idx="15"/>
          </p:nvPr>
        </p:nvSpPr>
        <p:spPr/>
        <p:txBody>
          <a:bodyPr/>
          <a:lstStyle/>
          <a:p>
            <a:fld id="{18D65601-5AE2-46FC-B138-694DDD2B510D}" type="slidenum">
              <a:rPr lang="en-US" smtClean="0"/>
              <a:pPr/>
              <a:t>6</a:t>
            </a:fld>
            <a:endParaRPr lang="en-US" dirty="0"/>
          </a:p>
        </p:txBody>
      </p:sp>
      <p:pic>
        <p:nvPicPr>
          <p:cNvPr id="8196" name="Picture 4" descr="Dietrich Bonhoeffer – Short Biography ...">
            <a:extLst>
              <a:ext uri="{FF2B5EF4-FFF2-40B4-BE49-F238E27FC236}">
                <a16:creationId xmlns:a16="http://schemas.microsoft.com/office/drawing/2014/main" id="{FD907F34-004A-26A0-6846-9224B067B9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14" y="262487"/>
            <a:ext cx="4746172" cy="2373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4001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196"/>
                                        </p:tgtEl>
                                        <p:attrNameLst>
                                          <p:attrName>style.visibility</p:attrName>
                                        </p:attrNameLst>
                                      </p:cBhvr>
                                      <p:to>
                                        <p:strVal val="visible"/>
                                      </p:to>
                                    </p:set>
                                    <p:anim calcmode="lin" valueType="num">
                                      <p:cBhvr additive="base">
                                        <p:cTn id="13" dur="500" fill="hold"/>
                                        <p:tgtEl>
                                          <p:spTgt spid="8196"/>
                                        </p:tgtEl>
                                        <p:attrNameLst>
                                          <p:attrName>ppt_x</p:attrName>
                                        </p:attrNameLst>
                                      </p:cBhvr>
                                      <p:tavLst>
                                        <p:tav tm="0">
                                          <p:val>
                                            <p:strVal val="#ppt_x"/>
                                          </p:val>
                                        </p:tav>
                                        <p:tav tm="100000">
                                          <p:val>
                                            <p:strVal val="#ppt_x"/>
                                          </p:val>
                                        </p:tav>
                                      </p:tavLst>
                                    </p:anim>
                                    <p:anim calcmode="lin" valueType="num">
                                      <p:cBhvr additive="base">
                                        <p:cTn id="14" dur="500" fill="hold"/>
                                        <p:tgtEl>
                                          <p:spTgt spid="819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97761-0B88-A5E8-0B78-C39173D05F4D}"/>
              </a:ext>
            </a:extLst>
          </p:cNvPr>
          <p:cNvSpPr>
            <a:spLocks noGrp="1"/>
          </p:cNvSpPr>
          <p:nvPr>
            <p:ph type="title"/>
          </p:nvPr>
        </p:nvSpPr>
        <p:spPr>
          <a:xfrm>
            <a:off x="1172726" y="2362859"/>
            <a:ext cx="4640418" cy="5407091"/>
          </a:xfrm>
        </p:spPr>
        <p:txBody>
          <a:bodyPr/>
          <a:lstStyle/>
          <a:p>
            <a:r>
              <a:rPr lang="en-US" dirty="0"/>
              <a:t>1933</a:t>
            </a:r>
          </a:p>
        </p:txBody>
      </p:sp>
      <p:sp>
        <p:nvSpPr>
          <p:cNvPr id="3" name="Content Placeholder 2">
            <a:extLst>
              <a:ext uri="{FF2B5EF4-FFF2-40B4-BE49-F238E27FC236}">
                <a16:creationId xmlns:a16="http://schemas.microsoft.com/office/drawing/2014/main" id="{02BA04E6-CD61-B962-4287-DEC1993C32D6}"/>
              </a:ext>
            </a:extLst>
          </p:cNvPr>
          <p:cNvSpPr>
            <a:spLocks noGrp="1"/>
          </p:cNvSpPr>
          <p:nvPr>
            <p:ph sz="quarter" idx="12"/>
          </p:nvPr>
        </p:nvSpPr>
        <p:spPr>
          <a:xfrm>
            <a:off x="6003945" y="1824405"/>
            <a:ext cx="6097101" cy="6484001"/>
          </a:xfrm>
        </p:spPr>
        <p:txBody>
          <a:bodyPr>
            <a:normAutofit/>
          </a:bodyPr>
          <a:lstStyle/>
          <a:p>
            <a:r>
              <a:rPr lang="en-US" sz="3200" dirty="0"/>
              <a:t>Radio Address on </a:t>
            </a:r>
            <a:r>
              <a:rPr lang="en-US" sz="3200" i="1" dirty="0"/>
              <a:t>Der </a:t>
            </a:r>
            <a:r>
              <a:rPr lang="en-US" sz="3200" i="1" dirty="0" err="1"/>
              <a:t>Führerprinzip</a:t>
            </a:r>
            <a:r>
              <a:rPr lang="en-US" sz="3200" i="1" dirty="0"/>
              <a:t> </a:t>
            </a:r>
            <a:r>
              <a:rPr lang="en-US" sz="3200" dirty="0"/>
              <a:t>(February 1)</a:t>
            </a:r>
          </a:p>
          <a:p>
            <a:pPr lvl="1"/>
            <a:r>
              <a:rPr lang="en-US" sz="2400" dirty="0"/>
              <a:t>“If a leader surrenders to followers’ wishes, then the image of the Leader [</a:t>
            </a:r>
            <a:r>
              <a:rPr lang="en-US" sz="2400" i="1" dirty="0"/>
              <a:t>Führer</a:t>
            </a:r>
            <a:r>
              <a:rPr lang="en-US" sz="2400" dirty="0"/>
              <a:t>] gradually becomes the image of the misleader [</a:t>
            </a:r>
            <a:r>
              <a:rPr lang="en-US" sz="2400" i="1" dirty="0" err="1"/>
              <a:t>Verführer</a:t>
            </a:r>
            <a:r>
              <a:rPr lang="en-US" sz="2400" dirty="0"/>
              <a:t>].”</a:t>
            </a:r>
          </a:p>
        </p:txBody>
      </p:sp>
      <p:sp>
        <p:nvSpPr>
          <p:cNvPr id="4" name="Slide Number Placeholder 3">
            <a:extLst>
              <a:ext uri="{FF2B5EF4-FFF2-40B4-BE49-F238E27FC236}">
                <a16:creationId xmlns:a16="http://schemas.microsoft.com/office/drawing/2014/main" id="{2CD4601E-33F5-5714-867D-A0B584DA7C11}"/>
              </a:ext>
            </a:extLst>
          </p:cNvPr>
          <p:cNvSpPr>
            <a:spLocks noGrp="1"/>
          </p:cNvSpPr>
          <p:nvPr>
            <p:ph type="sldNum" sz="quarter" idx="15"/>
          </p:nvPr>
        </p:nvSpPr>
        <p:spPr/>
        <p:txBody>
          <a:bodyPr/>
          <a:lstStyle/>
          <a:p>
            <a:fld id="{18D65601-5AE2-46FC-B138-694DDD2B510D}" type="slidenum">
              <a:rPr lang="en-US" smtClean="0"/>
              <a:pPr/>
              <a:t>7</a:t>
            </a:fld>
            <a:endParaRPr lang="en-US" dirty="0"/>
          </a:p>
        </p:txBody>
      </p:sp>
      <p:pic>
        <p:nvPicPr>
          <p:cNvPr id="5" name="Picture 4">
            <a:extLst>
              <a:ext uri="{FF2B5EF4-FFF2-40B4-BE49-F238E27FC236}">
                <a16:creationId xmlns:a16="http://schemas.microsoft.com/office/drawing/2014/main" id="{3BC2A3B9-4451-A9AC-2EE4-FFE187255F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425" t="10178" r="885"/>
          <a:stretch>
            <a:fillRect/>
          </a:stretch>
        </p:blipFill>
        <p:spPr bwMode="auto">
          <a:xfrm>
            <a:off x="412136" y="9777"/>
            <a:ext cx="5401008" cy="3480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7455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102DE9-7564-CE9B-4F47-404C335F453F}"/>
              </a:ext>
            </a:extLst>
          </p:cNvPr>
          <p:cNvSpPr>
            <a:spLocks noGrp="1"/>
          </p:cNvSpPr>
          <p:nvPr>
            <p:ph sz="quarter" idx="12"/>
          </p:nvPr>
        </p:nvSpPr>
        <p:spPr>
          <a:xfrm>
            <a:off x="3875314" y="737115"/>
            <a:ext cx="6962859" cy="5631028"/>
          </a:xfrm>
        </p:spPr>
        <p:txBody>
          <a:bodyPr/>
          <a:lstStyle/>
          <a:p>
            <a:pPr>
              <a:lnSpc>
                <a:spcPct val="80000"/>
              </a:lnSpc>
              <a:buNone/>
            </a:pPr>
            <a:r>
              <a:rPr lang="en-US" altLang="en-US" sz="2400" dirty="0">
                <a:latin typeface="Times-Roman" charset="0"/>
              </a:rPr>
              <a:t>Art. I 	1) For the reestablishment of a national professional civil service and for the simplification of administration, </a:t>
            </a:r>
            <a:r>
              <a:rPr lang="en-US" altLang="en-US" sz="2400" b="1" dirty="0">
                <a:latin typeface="Times-Roman" charset="0"/>
              </a:rPr>
              <a:t>officials may be discharged from office </a:t>
            </a:r>
            <a:r>
              <a:rPr lang="en-US" altLang="en-US" sz="2400" dirty="0">
                <a:latin typeface="Times-Roman" charset="0"/>
              </a:rPr>
              <a:t>according to the following regulations…. </a:t>
            </a:r>
          </a:p>
          <a:p>
            <a:pPr>
              <a:lnSpc>
                <a:spcPct val="80000"/>
              </a:lnSpc>
              <a:buNone/>
            </a:pPr>
            <a:endParaRPr lang="en-US" altLang="en-US" sz="2400" dirty="0">
              <a:latin typeface="Times-Roman" charset="0"/>
            </a:endParaRPr>
          </a:p>
          <a:p>
            <a:pPr>
              <a:lnSpc>
                <a:spcPct val="80000"/>
              </a:lnSpc>
              <a:buNone/>
            </a:pPr>
            <a:r>
              <a:rPr lang="en-US" altLang="en-US" sz="2400" dirty="0">
                <a:latin typeface="Times-Roman" charset="0"/>
              </a:rPr>
              <a:t>Art. II 	1) Officials who </a:t>
            </a:r>
            <a:r>
              <a:rPr lang="en-US" altLang="en-US" sz="2400" b="1" dirty="0">
                <a:latin typeface="Times-Roman" charset="0"/>
              </a:rPr>
              <a:t>since 9 November 1918 </a:t>
            </a:r>
            <a:r>
              <a:rPr lang="en-US" altLang="en-US" sz="2400" dirty="0">
                <a:latin typeface="Times-Roman" charset="0"/>
              </a:rPr>
              <a:t>have attained the status of officials without possessing the required or usual preparation or other qualifications are to be dismissed from service.</a:t>
            </a:r>
          </a:p>
          <a:p>
            <a:pPr>
              <a:lnSpc>
                <a:spcPct val="80000"/>
              </a:lnSpc>
              <a:buNone/>
            </a:pPr>
            <a:endParaRPr lang="en-US" altLang="en-US" sz="2400" dirty="0">
              <a:latin typeface="Times-Roman" charset="0"/>
            </a:endParaRPr>
          </a:p>
          <a:p>
            <a:pPr>
              <a:lnSpc>
                <a:spcPct val="80000"/>
              </a:lnSpc>
              <a:buNone/>
            </a:pPr>
            <a:r>
              <a:rPr lang="en-US" altLang="en-US" sz="2400" dirty="0">
                <a:latin typeface="Times-Roman" charset="0"/>
              </a:rPr>
              <a:t>Art. III 1) Officials, </a:t>
            </a:r>
            <a:r>
              <a:rPr lang="en-US" altLang="en-US" sz="2400" b="1" dirty="0">
                <a:latin typeface="Times-Roman" charset="0"/>
              </a:rPr>
              <a:t>who are of non-</a:t>
            </a:r>
            <a:r>
              <a:rPr lang="en-US" altLang="en-US" sz="2400" b="1" dirty="0" err="1">
                <a:latin typeface="Times-Roman" charset="0"/>
              </a:rPr>
              <a:t>aryan</a:t>
            </a:r>
            <a:r>
              <a:rPr lang="en-US" altLang="en-US" sz="2400" b="1" dirty="0">
                <a:latin typeface="Times-Roman" charset="0"/>
              </a:rPr>
              <a:t> descent,</a:t>
            </a:r>
            <a:r>
              <a:rPr lang="en-US" altLang="en-US" sz="2400" dirty="0">
                <a:latin typeface="Times-Roman" charset="0"/>
              </a:rPr>
              <a:t> are to be retired: insofar as honorary officials are concerned, they are to be removed from official status.</a:t>
            </a:r>
          </a:p>
          <a:p>
            <a:endParaRPr lang="en-US" dirty="0"/>
          </a:p>
        </p:txBody>
      </p:sp>
      <p:sp>
        <p:nvSpPr>
          <p:cNvPr id="4" name="Slide Number Placeholder 3">
            <a:extLst>
              <a:ext uri="{FF2B5EF4-FFF2-40B4-BE49-F238E27FC236}">
                <a16:creationId xmlns:a16="http://schemas.microsoft.com/office/drawing/2014/main" id="{9828604C-C98F-DFFD-1165-D31E1426A34B}"/>
              </a:ext>
            </a:extLst>
          </p:cNvPr>
          <p:cNvSpPr>
            <a:spLocks noGrp="1"/>
          </p:cNvSpPr>
          <p:nvPr>
            <p:ph type="sldNum" sz="quarter" idx="15"/>
          </p:nvPr>
        </p:nvSpPr>
        <p:spPr/>
        <p:txBody>
          <a:bodyPr/>
          <a:lstStyle/>
          <a:p>
            <a:fld id="{18D65601-5AE2-46FC-B138-694DDD2B510D}" type="slidenum">
              <a:rPr lang="en-US" smtClean="0"/>
              <a:pPr/>
              <a:t>8</a:t>
            </a:fld>
            <a:endParaRPr lang="en-US" dirty="0"/>
          </a:p>
        </p:txBody>
      </p:sp>
      <p:pic>
        <p:nvPicPr>
          <p:cNvPr id="18434" name="Picture 2" descr="The Law for the Restoration of the Professional Civil Service - Album  alb9030712">
            <a:extLst>
              <a:ext uri="{FF2B5EF4-FFF2-40B4-BE49-F238E27FC236}">
                <a16:creationId xmlns:a16="http://schemas.microsoft.com/office/drawing/2014/main" id="{C8017F3E-72B1-2705-B3AC-5029653C9A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766" b="4625"/>
          <a:stretch>
            <a:fillRect/>
          </a:stretch>
        </p:blipFill>
        <p:spPr bwMode="auto">
          <a:xfrm>
            <a:off x="87086" y="111512"/>
            <a:ext cx="3309257" cy="360051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97A6CE2-BB71-F7E5-F370-BE2084AF9D23}"/>
              </a:ext>
            </a:extLst>
          </p:cNvPr>
          <p:cNvSpPr>
            <a:spLocks noGrp="1"/>
          </p:cNvSpPr>
          <p:nvPr>
            <p:ph type="title"/>
          </p:nvPr>
        </p:nvSpPr>
        <p:spPr>
          <a:xfrm>
            <a:off x="1107609" y="3577671"/>
            <a:ext cx="2929625" cy="2691886"/>
          </a:xfrm>
        </p:spPr>
        <p:txBody>
          <a:bodyPr/>
          <a:lstStyle/>
          <a:p>
            <a:r>
              <a:rPr lang="en-US" dirty="0"/>
              <a:t>1933</a:t>
            </a:r>
          </a:p>
        </p:txBody>
      </p:sp>
    </p:spTree>
    <p:extLst>
      <p:ext uri="{BB962C8B-B14F-4D97-AF65-F5344CB8AC3E}">
        <p14:creationId xmlns:p14="http://schemas.microsoft.com/office/powerpoint/2010/main" val="74828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434"/>
                                        </p:tgtEl>
                                        <p:attrNameLst>
                                          <p:attrName>style.visibility</p:attrName>
                                        </p:attrNameLst>
                                      </p:cBhvr>
                                      <p:to>
                                        <p:strVal val="visible"/>
                                      </p:to>
                                    </p:set>
                                    <p:anim calcmode="lin" valueType="num">
                                      <p:cBhvr additive="base">
                                        <p:cTn id="13" dur="500" fill="hold"/>
                                        <p:tgtEl>
                                          <p:spTgt spid="18434"/>
                                        </p:tgtEl>
                                        <p:attrNameLst>
                                          <p:attrName>ppt_x</p:attrName>
                                        </p:attrNameLst>
                                      </p:cBhvr>
                                      <p:tavLst>
                                        <p:tav tm="0">
                                          <p:val>
                                            <p:strVal val="#ppt_x"/>
                                          </p:val>
                                        </p:tav>
                                        <p:tav tm="100000">
                                          <p:val>
                                            <p:strVal val="#ppt_x"/>
                                          </p:val>
                                        </p:tav>
                                      </p:tavLst>
                                    </p:anim>
                                    <p:anim calcmode="lin" valueType="num">
                                      <p:cBhvr additive="base">
                                        <p:cTn id="14" dur="500" fill="hold"/>
                                        <p:tgtEl>
                                          <p:spTgt spid="1843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C8981-2E15-0B2F-18DD-2915AF238699}"/>
              </a:ext>
            </a:extLst>
          </p:cNvPr>
          <p:cNvSpPr>
            <a:spLocks noGrp="1"/>
          </p:cNvSpPr>
          <p:nvPr>
            <p:ph type="title"/>
          </p:nvPr>
        </p:nvSpPr>
        <p:spPr/>
        <p:txBody>
          <a:bodyPr/>
          <a:lstStyle/>
          <a:p>
            <a:r>
              <a:rPr lang="en-US" dirty="0"/>
              <a:t>1933</a:t>
            </a:r>
          </a:p>
        </p:txBody>
      </p:sp>
      <p:sp>
        <p:nvSpPr>
          <p:cNvPr id="3" name="Content Placeholder 2">
            <a:extLst>
              <a:ext uri="{FF2B5EF4-FFF2-40B4-BE49-F238E27FC236}">
                <a16:creationId xmlns:a16="http://schemas.microsoft.com/office/drawing/2014/main" id="{CD3A66EB-C9BE-E3B5-6468-C0B9986333D1}"/>
              </a:ext>
            </a:extLst>
          </p:cNvPr>
          <p:cNvSpPr>
            <a:spLocks noGrp="1"/>
          </p:cNvSpPr>
          <p:nvPr>
            <p:ph sz="quarter" idx="12"/>
          </p:nvPr>
        </p:nvSpPr>
        <p:spPr>
          <a:xfrm>
            <a:off x="4757057" y="402772"/>
            <a:ext cx="7022807" cy="6553199"/>
          </a:xfrm>
        </p:spPr>
        <p:txBody>
          <a:bodyPr>
            <a:normAutofit lnSpcReduction="10000"/>
          </a:bodyPr>
          <a:lstStyle/>
          <a:p>
            <a:pPr marL="0" indent="0">
              <a:buNone/>
            </a:pPr>
            <a:r>
              <a:rPr lang="en-US" sz="3200" dirty="0"/>
              <a:t>“The Church and the Jewish Question” (April)</a:t>
            </a:r>
          </a:p>
          <a:p>
            <a:r>
              <a:rPr lang="en-US" altLang="en-US" sz="2400" dirty="0"/>
              <a:t>“All this means that there are three possible ways in which the church can act toward the state: in the first place…it can ask the state whether its actions are legitimate and in accordance with its character as state….Second, it can aid the victims of state action. </a:t>
            </a:r>
            <a:r>
              <a:rPr lang="en-US" altLang="en-US" sz="2400" b="1" dirty="0"/>
              <a:t>The church has an unconditional obligation to the victims of any ordering of society, even if they do not belong to the Christian community</a:t>
            </a:r>
            <a:r>
              <a:rPr lang="en-US" altLang="en-US" sz="2400" dirty="0"/>
              <a:t>….The third possibility is not just to bandage the victims under the wheel, but to jam a spoke in [or seize] the wheel itself.”</a:t>
            </a:r>
          </a:p>
          <a:p>
            <a:r>
              <a:rPr lang="en-US" sz="2400" dirty="0"/>
              <a:t>application of the “Aryan Paragraph” in the church is not </a:t>
            </a:r>
            <a:r>
              <a:rPr lang="en-US" sz="2400" i="1" dirty="0"/>
              <a:t>adiaphoron</a:t>
            </a:r>
            <a:r>
              <a:rPr lang="en-US" sz="2400" dirty="0"/>
              <a:t> but </a:t>
            </a:r>
            <a:r>
              <a:rPr lang="en-US" sz="2400" i="1" dirty="0" err="1"/>
              <a:t>statu</a:t>
            </a:r>
            <a:r>
              <a:rPr lang="en-US" sz="2400" i="1" dirty="0"/>
              <a:t> </a:t>
            </a:r>
            <a:r>
              <a:rPr lang="en-US" sz="2400" i="1" dirty="0" err="1"/>
              <a:t>confessionis</a:t>
            </a:r>
            <a:endParaRPr lang="en-US" altLang="en-US" dirty="0"/>
          </a:p>
          <a:p>
            <a:pPr marL="0" indent="0">
              <a:buNone/>
            </a:pPr>
            <a:endParaRPr lang="en-US" i="1" dirty="0"/>
          </a:p>
        </p:txBody>
      </p:sp>
      <p:sp>
        <p:nvSpPr>
          <p:cNvPr id="4" name="Slide Number Placeholder 3">
            <a:extLst>
              <a:ext uri="{FF2B5EF4-FFF2-40B4-BE49-F238E27FC236}">
                <a16:creationId xmlns:a16="http://schemas.microsoft.com/office/drawing/2014/main" id="{F9FBB81D-8841-C2B9-C1BE-C6B6C083E6E5}"/>
              </a:ext>
            </a:extLst>
          </p:cNvPr>
          <p:cNvSpPr>
            <a:spLocks noGrp="1"/>
          </p:cNvSpPr>
          <p:nvPr>
            <p:ph type="sldNum" sz="quarter" idx="15"/>
          </p:nvPr>
        </p:nvSpPr>
        <p:spPr/>
        <p:txBody>
          <a:bodyPr/>
          <a:lstStyle/>
          <a:p>
            <a:fld id="{18D65601-5AE2-46FC-B138-694DDD2B510D}" type="slidenum">
              <a:rPr lang="en-US" smtClean="0"/>
              <a:pPr/>
              <a:t>9</a:t>
            </a:fld>
            <a:endParaRPr lang="en-US" dirty="0"/>
          </a:p>
        </p:txBody>
      </p:sp>
      <p:pic>
        <p:nvPicPr>
          <p:cNvPr id="5" name="Picture 4">
            <a:extLst>
              <a:ext uri="{FF2B5EF4-FFF2-40B4-BE49-F238E27FC236}">
                <a16:creationId xmlns:a16="http://schemas.microsoft.com/office/drawing/2014/main" id="{5DAAA74A-E8E9-C12F-4157-464C588CA995}"/>
              </a:ext>
            </a:extLst>
          </p:cNvPr>
          <p:cNvPicPr>
            <a:picLocks noChangeAspect="1" noChangeArrowheads="1"/>
          </p:cNvPicPr>
          <p:nvPr/>
        </p:nvPicPr>
        <p:blipFill>
          <a:blip r:embed="rId2"/>
          <a:srcRect l="1827" t="2687" r="3395" b="7909"/>
          <a:stretch>
            <a:fillRect/>
          </a:stretch>
        </p:blipFill>
        <p:spPr bwMode="auto">
          <a:xfrm>
            <a:off x="293914" y="262487"/>
            <a:ext cx="3951515" cy="23174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59662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Custom">
  <a:themeElements>
    <a:clrScheme name="Custom 23">
      <a:dk1>
        <a:sysClr val="windowText" lastClr="000000"/>
      </a:dk1>
      <a:lt1>
        <a:sysClr val="window" lastClr="FFFFFF"/>
      </a:lt1>
      <a:dk2>
        <a:srgbClr val="44546A"/>
      </a:dk2>
      <a:lt2>
        <a:srgbClr val="E7E6E6"/>
      </a:lt2>
      <a:accent1>
        <a:srgbClr val="58696B"/>
      </a:accent1>
      <a:accent2>
        <a:srgbClr val="95B8BF"/>
      </a:accent2>
      <a:accent3>
        <a:srgbClr val="BFD4D9"/>
      </a:accent3>
      <a:accent4>
        <a:srgbClr val="5B4839"/>
      </a:accent4>
      <a:accent5>
        <a:srgbClr val="C3A398"/>
      </a:accent5>
      <a:accent6>
        <a:srgbClr val="CA553E"/>
      </a:accent6>
      <a:hlink>
        <a:srgbClr val="0563C1"/>
      </a:hlink>
      <a:folHlink>
        <a:srgbClr val="954F72"/>
      </a:folHlink>
    </a:clrScheme>
    <a:fontScheme name="Custom 30">
      <a:majorFont>
        <a:latin typeface="Tisa Offc Serif Pro"/>
        <a:ea typeface=""/>
        <a:cs typeface=""/>
      </a:majorFont>
      <a:minorFont>
        <a:latin typeface="Univer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accent5">
              <a:lumMod val="20000"/>
              <a:lumOff val="8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TM78544816_Win32_SL_V10" id="{8934A6D9-B969-498F-A646-4B502FD69C4E}" vid="{AA78C1C8-456D-41A9-83FC-BC8B9A8EE3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B69E9DE5-EFFE-4262-A023-32732F0B66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DE3707C-8CAB-4302-B7E1-D32E1543E05C}">
  <ds:schemaRefs>
    <ds:schemaRef ds:uri="http://schemas.microsoft.com/sharepoint/v3/contenttype/forms"/>
  </ds:schemaRefs>
</ds:datastoreItem>
</file>

<file path=customXml/itemProps3.xml><?xml version="1.0" encoding="utf-8"?>
<ds:datastoreItem xmlns:ds="http://schemas.openxmlformats.org/officeDocument/2006/customXml" ds:itemID="{3FDB7358-0BCB-4DEB-B717-C1D7CC555F05}">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{131D1584-FB98-4EB9-BF98-61DC33745F85}TF3977e381-cba5-49b1-ba43-b5d865517af907ebbda9_win32-372d4d6ae720</Template>
  <TotalTime>8118</TotalTime>
  <Words>1772</Words>
  <Application>Microsoft Office PowerPoint</Application>
  <PresentationFormat>Widescreen</PresentationFormat>
  <Paragraphs>152</Paragraphs>
  <Slides>28</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Times-Roman</vt:lpstr>
      <vt:lpstr>Tisa Offc Serif Pro</vt:lpstr>
      <vt:lpstr>Univers Light</vt:lpstr>
      <vt:lpstr>Custom</vt:lpstr>
      <vt:lpstr>Bonhoeffer as Resistor</vt:lpstr>
      <vt:lpstr>PowerPoint Presentation</vt:lpstr>
      <vt:lpstr>PowerPoint Presentation</vt:lpstr>
      <vt:lpstr>1930-32</vt:lpstr>
      <vt:lpstr>1930-1932</vt:lpstr>
      <vt:lpstr>1930-1932</vt:lpstr>
      <vt:lpstr>1933</vt:lpstr>
      <vt:lpstr>1933</vt:lpstr>
      <vt:lpstr>1933</vt:lpstr>
      <vt:lpstr>1933</vt:lpstr>
      <vt:lpstr>1933 </vt:lpstr>
      <vt:lpstr>1933</vt:lpstr>
      <vt:lpstr>1934</vt:lpstr>
      <vt:lpstr>1934</vt:lpstr>
      <vt:lpstr>PowerPoint Presentation</vt:lpstr>
      <vt:lpstr>1935- 1937</vt:lpstr>
      <vt:lpstr>1935-1937</vt:lpstr>
      <vt:lpstr>1938-1940  </vt:lpstr>
      <vt:lpstr>1938</vt:lpstr>
      <vt:lpstr>1939</vt:lpstr>
      <vt:lpstr>1939</vt:lpstr>
      <vt:lpstr>1940 </vt:lpstr>
      <vt:lpstr>1940</vt:lpstr>
      <vt:lpstr>1941 </vt:lpstr>
      <vt:lpstr>1942 </vt:lpstr>
      <vt:lpstr>1943-1944 </vt:lpstr>
      <vt:lpstr> </vt:lpstr>
      <vt:lpstr>1944-1945</vt:lpstr>
    </vt:vector>
  </TitlesOfParts>
  <Company>Rhodes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Haynes_Stephen</dc:creator>
  <cp:lastModifiedBy>Haynes_Stephen</cp:lastModifiedBy>
  <cp:revision>1</cp:revision>
  <dcterms:created xsi:type="dcterms:W3CDTF">2026-01-09T16:54:23Z</dcterms:created>
  <dcterms:modified xsi:type="dcterms:W3CDTF">2026-01-17T04:13:41Z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